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0" r:id="rId11"/>
    <p:sldId id="265" r:id="rId12"/>
    <p:sldId id="266" r:id="rId13"/>
    <p:sldId id="267" r:id="rId14"/>
    <p:sldId id="268" r:id="rId15"/>
    <p:sldId id="269" r:id="rId16"/>
    <p:sldId id="27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10083800" cy="5670550"/>
  <p:notesSz cx="10083800" cy="56705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942" autoAdjust="0"/>
  </p:normalViewPr>
  <p:slideViewPr>
    <p:cSldViewPr>
      <p:cViewPr varScale="1">
        <p:scale>
          <a:sx n="120" d="100"/>
          <a:sy n="120" d="100"/>
        </p:scale>
        <p:origin x="990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nya Chandrukannan" userId="9243bfc0-428f-40b6-89ee-4e3df44ea244" providerId="ADAL" clId="{E0D9633C-75FA-498F-AFAF-2037D0B4D126}"/>
    <pc:docChg chg="undo custSel delSld modSld">
      <pc:chgData name="Saranya Chandrukannan" userId="9243bfc0-428f-40b6-89ee-4e3df44ea244" providerId="ADAL" clId="{E0D9633C-75FA-498F-AFAF-2037D0B4D126}" dt="2022-06-01T11:09:47.849" v="60" actId="14100"/>
      <pc:docMkLst>
        <pc:docMk/>
      </pc:docMkLst>
      <pc:sldChg chg="addSp delSp modSp mod modClrScheme chgLayout">
        <pc:chgData name="Saranya Chandrukannan" userId="9243bfc0-428f-40b6-89ee-4e3df44ea244" providerId="ADAL" clId="{E0D9633C-75FA-498F-AFAF-2037D0B4D126}" dt="2022-06-01T11:07:55.122" v="46" actId="255"/>
        <pc:sldMkLst>
          <pc:docMk/>
          <pc:sldMk cId="0" sldId="256"/>
        </pc:sldMkLst>
        <pc:spChg chg="del">
          <ac:chgData name="Saranya Chandrukannan" userId="9243bfc0-428f-40b6-89ee-4e3df44ea244" providerId="ADAL" clId="{E0D9633C-75FA-498F-AFAF-2037D0B4D126}" dt="2022-06-01T11:06:00.274" v="25" actId="478"/>
          <ac:spMkLst>
            <pc:docMk/>
            <pc:sldMk cId="0" sldId="256"/>
            <ac:spMk id="2" creationId="{00000000-0000-0000-0000-000000000000}"/>
          </ac:spMkLst>
        </pc:spChg>
        <pc:spChg chg="mod">
          <ac:chgData name="Saranya Chandrukannan" userId="9243bfc0-428f-40b6-89ee-4e3df44ea244" providerId="ADAL" clId="{E0D9633C-75FA-498F-AFAF-2037D0B4D126}" dt="2022-06-01T11:07:55.122" v="46" actId="255"/>
          <ac:spMkLst>
            <pc:docMk/>
            <pc:sldMk cId="0" sldId="256"/>
            <ac:spMk id="3" creationId="{00000000-0000-0000-0000-000000000000}"/>
          </ac:spMkLst>
        </pc:spChg>
        <pc:spChg chg="del mod">
          <ac:chgData name="Saranya Chandrukannan" userId="9243bfc0-428f-40b6-89ee-4e3df44ea244" providerId="ADAL" clId="{E0D9633C-75FA-498F-AFAF-2037D0B4D126}" dt="2022-06-01T11:03:22.575" v="3" actId="478"/>
          <ac:spMkLst>
            <pc:docMk/>
            <pc:sldMk cId="0" sldId="256"/>
            <ac:spMk id="4" creationId="{00000000-0000-0000-0000-000000000000}"/>
          </ac:spMkLst>
        </pc:spChg>
        <pc:spChg chg="add del mod">
          <ac:chgData name="Saranya Chandrukannan" userId="9243bfc0-428f-40b6-89ee-4e3df44ea244" providerId="ADAL" clId="{E0D9633C-75FA-498F-AFAF-2037D0B4D126}" dt="2022-06-01T11:06:41.807" v="30" actId="26606"/>
          <ac:spMkLst>
            <pc:docMk/>
            <pc:sldMk cId="0" sldId="256"/>
            <ac:spMk id="5" creationId="{5FBAE91B-FF4E-69F3-0F5A-E64B8FD29E20}"/>
          </ac:spMkLst>
        </pc:spChg>
        <pc:spChg chg="add del mod">
          <ac:chgData name="Saranya Chandrukannan" userId="9243bfc0-428f-40b6-89ee-4e3df44ea244" providerId="ADAL" clId="{E0D9633C-75FA-498F-AFAF-2037D0B4D126}" dt="2022-06-01T11:06:03.869" v="26" actId="478"/>
          <ac:spMkLst>
            <pc:docMk/>
            <pc:sldMk cId="0" sldId="256"/>
            <ac:spMk id="6" creationId="{15BA6E44-0399-AACE-1294-5FBE1C6F0F7F}"/>
          </ac:spMkLst>
        </pc:spChg>
        <pc:spChg chg="add del mod">
          <ac:chgData name="Saranya Chandrukannan" userId="9243bfc0-428f-40b6-89ee-4e3df44ea244" providerId="ADAL" clId="{E0D9633C-75FA-498F-AFAF-2037D0B4D126}" dt="2022-06-01T11:06:46.181" v="34" actId="26606"/>
          <ac:spMkLst>
            <pc:docMk/>
            <pc:sldMk cId="0" sldId="256"/>
            <ac:spMk id="7" creationId="{CB666A30-D293-C187-32A9-EE6A9D24EA7E}"/>
          </ac:spMkLst>
        </pc:spChg>
        <pc:spChg chg="add del mod">
          <ac:chgData name="Saranya Chandrukannan" userId="9243bfc0-428f-40b6-89ee-4e3df44ea244" providerId="ADAL" clId="{E0D9633C-75FA-498F-AFAF-2037D0B4D126}" dt="2022-06-01T11:06:49.957" v="36" actId="478"/>
          <ac:spMkLst>
            <pc:docMk/>
            <pc:sldMk cId="0" sldId="256"/>
            <ac:spMk id="8" creationId="{55A0F6E8-B399-DCE2-0A22-3E756749F4F8}"/>
          </ac:spMkLst>
        </pc:spChg>
        <pc:spChg chg="add del mod">
          <ac:chgData name="Saranya Chandrukannan" userId="9243bfc0-428f-40b6-89ee-4e3df44ea244" providerId="ADAL" clId="{E0D9633C-75FA-498F-AFAF-2037D0B4D126}" dt="2022-06-01T11:06:46.181" v="34" actId="26606"/>
          <ac:spMkLst>
            <pc:docMk/>
            <pc:sldMk cId="0" sldId="256"/>
            <ac:spMk id="10" creationId="{8C3D936B-96FC-68FB-E664-8A4149C3EC0D}"/>
          </ac:spMkLst>
        </pc:spChg>
      </pc:sldChg>
      <pc:sldChg chg="delSp modSp mod">
        <pc:chgData name="Saranya Chandrukannan" userId="9243bfc0-428f-40b6-89ee-4e3df44ea244" providerId="ADAL" clId="{E0D9633C-75FA-498F-AFAF-2037D0B4D126}" dt="2022-06-01T11:07:21.151" v="42" actId="478"/>
        <pc:sldMkLst>
          <pc:docMk/>
          <pc:sldMk cId="0" sldId="257"/>
        </pc:sldMkLst>
        <pc:spChg chg="del mod">
          <ac:chgData name="Saranya Chandrukannan" userId="9243bfc0-428f-40b6-89ee-4e3df44ea244" providerId="ADAL" clId="{E0D9633C-75FA-498F-AFAF-2037D0B4D126}" dt="2022-06-01T11:07:21.151" v="42" actId="478"/>
          <ac:spMkLst>
            <pc:docMk/>
            <pc:sldMk cId="0" sldId="257"/>
            <ac:spMk id="2" creationId="{00000000-0000-0000-0000-000000000000}"/>
          </ac:spMkLst>
        </pc:spChg>
        <pc:spChg chg="mod">
          <ac:chgData name="Saranya Chandrukannan" userId="9243bfc0-428f-40b6-89ee-4e3df44ea244" providerId="ADAL" clId="{E0D9633C-75FA-498F-AFAF-2037D0B4D126}" dt="2022-06-01T11:07:06.125" v="41" actId="1076"/>
          <ac:spMkLst>
            <pc:docMk/>
            <pc:sldMk cId="0" sldId="257"/>
            <ac:spMk id="4" creationId="{00000000-0000-0000-0000-000000000000}"/>
          </ac:spMkLst>
        </pc:spChg>
        <pc:spChg chg="del">
          <ac:chgData name="Saranya Chandrukannan" userId="9243bfc0-428f-40b6-89ee-4e3df44ea244" providerId="ADAL" clId="{E0D9633C-75FA-498F-AFAF-2037D0B4D126}" dt="2022-06-01T11:03:28.168" v="4" actId="478"/>
          <ac:spMkLst>
            <pc:docMk/>
            <pc:sldMk cId="0" sldId="257"/>
            <ac:spMk id="7" creationId="{00000000-0000-0000-0000-000000000000}"/>
          </ac:spMkLst>
        </pc:spChg>
      </pc:sldChg>
      <pc:sldChg chg="addSp delSp modSp mod">
        <pc:chgData name="Saranya Chandrukannan" userId="9243bfc0-428f-40b6-89ee-4e3df44ea244" providerId="ADAL" clId="{E0D9633C-75FA-498F-AFAF-2037D0B4D126}" dt="2022-06-01T11:07:35.809" v="44" actId="478"/>
        <pc:sldMkLst>
          <pc:docMk/>
          <pc:sldMk cId="0" sldId="258"/>
        </pc:sldMkLst>
        <pc:spChg chg="del">
          <ac:chgData name="Saranya Chandrukannan" userId="9243bfc0-428f-40b6-89ee-4e3df44ea244" providerId="ADAL" clId="{E0D9633C-75FA-498F-AFAF-2037D0B4D126}" dt="2022-06-01T11:07:31.950" v="43" actId="478"/>
          <ac:spMkLst>
            <pc:docMk/>
            <pc:sldMk cId="0" sldId="258"/>
            <ac:spMk id="2" creationId="{00000000-0000-0000-0000-000000000000}"/>
          </ac:spMkLst>
        </pc:spChg>
        <pc:spChg chg="del">
          <ac:chgData name="Saranya Chandrukannan" userId="9243bfc0-428f-40b6-89ee-4e3df44ea244" providerId="ADAL" clId="{E0D9633C-75FA-498F-AFAF-2037D0B4D126}" dt="2022-06-01T11:03:32.043" v="5" actId="478"/>
          <ac:spMkLst>
            <pc:docMk/>
            <pc:sldMk cId="0" sldId="258"/>
            <ac:spMk id="4" creationId="{00000000-0000-0000-0000-000000000000}"/>
          </ac:spMkLst>
        </pc:spChg>
        <pc:spChg chg="add del mod">
          <ac:chgData name="Saranya Chandrukannan" userId="9243bfc0-428f-40b6-89ee-4e3df44ea244" providerId="ADAL" clId="{E0D9633C-75FA-498F-AFAF-2037D0B4D126}" dt="2022-06-01T11:07:35.809" v="44" actId="478"/>
          <ac:spMkLst>
            <pc:docMk/>
            <pc:sldMk cId="0" sldId="258"/>
            <ac:spMk id="6" creationId="{B10FA019-5D9F-727A-D5FB-4EBDED5E9390}"/>
          </ac:spMkLst>
        </pc:spChg>
      </pc:sldChg>
      <pc:sldChg chg="delSp modSp mod">
        <pc:chgData name="Saranya Chandrukannan" userId="9243bfc0-428f-40b6-89ee-4e3df44ea244" providerId="ADAL" clId="{E0D9633C-75FA-498F-AFAF-2037D0B4D126}" dt="2022-06-01T11:09:15.598" v="55" actId="14100"/>
        <pc:sldMkLst>
          <pc:docMk/>
          <pc:sldMk cId="0" sldId="259"/>
        </pc:sldMkLst>
        <pc:spChg chg="del mod topLvl">
          <ac:chgData name="Saranya Chandrukannan" userId="9243bfc0-428f-40b6-89ee-4e3df44ea244" providerId="ADAL" clId="{E0D9633C-75FA-498F-AFAF-2037D0B4D126}" dt="2022-06-01T11:09:05.403" v="52" actId="478"/>
          <ac:spMkLst>
            <pc:docMk/>
            <pc:sldMk cId="0" sldId="259"/>
            <ac:spMk id="3" creationId="{00000000-0000-0000-0000-000000000000}"/>
          </ac:spMkLst>
        </pc:spChg>
        <pc:spChg chg="del mod topLvl">
          <ac:chgData name="Saranya Chandrukannan" userId="9243bfc0-428f-40b6-89ee-4e3df44ea244" providerId="ADAL" clId="{E0D9633C-75FA-498F-AFAF-2037D0B4D126}" dt="2022-06-01T11:09:12.203" v="54" actId="478"/>
          <ac:spMkLst>
            <pc:docMk/>
            <pc:sldMk cId="0" sldId="259"/>
            <ac:spMk id="4" creationId="{00000000-0000-0000-0000-000000000000}"/>
          </ac:spMkLst>
        </pc:spChg>
        <pc:spChg chg="del">
          <ac:chgData name="Saranya Chandrukannan" userId="9243bfc0-428f-40b6-89ee-4e3df44ea244" providerId="ADAL" clId="{E0D9633C-75FA-498F-AFAF-2037D0B4D126}" dt="2022-06-01T11:03:37.125" v="6" actId="478"/>
          <ac:spMkLst>
            <pc:docMk/>
            <pc:sldMk cId="0" sldId="259"/>
            <ac:spMk id="11" creationId="{00000000-0000-0000-0000-000000000000}"/>
          </ac:spMkLst>
        </pc:spChg>
        <pc:grpChg chg="del">
          <ac:chgData name="Saranya Chandrukannan" userId="9243bfc0-428f-40b6-89ee-4e3df44ea244" providerId="ADAL" clId="{E0D9633C-75FA-498F-AFAF-2037D0B4D126}" dt="2022-06-01T11:09:05.403" v="52" actId="478"/>
          <ac:grpSpMkLst>
            <pc:docMk/>
            <pc:sldMk cId="0" sldId="259"/>
            <ac:grpSpMk id="2" creationId="{00000000-0000-0000-0000-000000000000}"/>
          </ac:grpSpMkLst>
        </pc:grpChg>
        <pc:picChg chg="mod">
          <ac:chgData name="Saranya Chandrukannan" userId="9243bfc0-428f-40b6-89ee-4e3df44ea244" providerId="ADAL" clId="{E0D9633C-75FA-498F-AFAF-2037D0B4D126}" dt="2022-06-01T11:09:15.598" v="55" actId="14100"/>
          <ac:picMkLst>
            <pc:docMk/>
            <pc:sldMk cId="0" sldId="259"/>
            <ac:picMk id="5" creationId="{00000000-0000-0000-0000-000000000000}"/>
          </ac:picMkLst>
        </pc:picChg>
      </pc:sldChg>
      <pc:sldChg chg="delSp modSp mod">
        <pc:chgData name="Saranya Chandrukannan" userId="9243bfc0-428f-40b6-89ee-4e3df44ea244" providerId="ADAL" clId="{E0D9633C-75FA-498F-AFAF-2037D0B4D126}" dt="2022-06-01T11:08:45.414" v="50" actId="14100"/>
        <pc:sldMkLst>
          <pc:docMk/>
          <pc:sldMk cId="0" sldId="260"/>
        </pc:sldMkLst>
        <pc:spChg chg="del">
          <ac:chgData name="Saranya Chandrukannan" userId="9243bfc0-428f-40b6-89ee-4e3df44ea244" providerId="ADAL" clId="{E0D9633C-75FA-498F-AFAF-2037D0B4D126}" dt="2022-06-01T11:03:40.571" v="7" actId="478"/>
          <ac:spMkLst>
            <pc:docMk/>
            <pc:sldMk cId="0" sldId="260"/>
            <ac:spMk id="22" creationId="{00000000-0000-0000-0000-000000000000}"/>
          </ac:spMkLst>
        </pc:spChg>
        <pc:grpChg chg="del mod">
          <ac:chgData name="Saranya Chandrukannan" userId="9243bfc0-428f-40b6-89ee-4e3df44ea244" providerId="ADAL" clId="{E0D9633C-75FA-498F-AFAF-2037D0B4D126}" dt="2022-06-01T11:08:27.307" v="48" actId="478"/>
          <ac:grpSpMkLst>
            <pc:docMk/>
            <pc:sldMk cId="0" sldId="260"/>
            <ac:grpSpMk id="2" creationId="{00000000-0000-0000-0000-000000000000}"/>
          </ac:grpSpMkLst>
        </pc:grpChg>
        <pc:picChg chg="mod">
          <ac:chgData name="Saranya Chandrukannan" userId="9243bfc0-428f-40b6-89ee-4e3df44ea244" providerId="ADAL" clId="{E0D9633C-75FA-498F-AFAF-2037D0B4D126}" dt="2022-06-01T11:08:45.414" v="50" actId="14100"/>
          <ac:picMkLst>
            <pc:docMk/>
            <pc:sldMk cId="0" sldId="260"/>
            <ac:picMk id="5" creationId="{00000000-0000-0000-0000-000000000000}"/>
          </ac:picMkLst>
        </pc:picChg>
      </pc:sldChg>
      <pc:sldChg chg="delSp modSp mod">
        <pc:chgData name="Saranya Chandrukannan" userId="9243bfc0-428f-40b6-89ee-4e3df44ea244" providerId="ADAL" clId="{E0D9633C-75FA-498F-AFAF-2037D0B4D126}" dt="2022-06-01T11:09:47.849" v="60" actId="14100"/>
        <pc:sldMkLst>
          <pc:docMk/>
          <pc:sldMk cId="0" sldId="261"/>
        </pc:sldMkLst>
        <pc:spChg chg="mod">
          <ac:chgData name="Saranya Chandrukannan" userId="9243bfc0-428f-40b6-89ee-4e3df44ea244" providerId="ADAL" clId="{E0D9633C-75FA-498F-AFAF-2037D0B4D126}" dt="2022-06-01T11:09:47.849" v="60" actId="14100"/>
          <ac:spMkLst>
            <pc:docMk/>
            <pc:sldMk cId="0" sldId="261"/>
            <ac:spMk id="2" creationId="{00000000-0000-0000-0000-000000000000}"/>
          </ac:spMkLst>
        </pc:spChg>
        <pc:spChg chg="del">
          <ac:chgData name="Saranya Chandrukannan" userId="9243bfc0-428f-40b6-89ee-4e3df44ea244" providerId="ADAL" clId="{E0D9633C-75FA-498F-AFAF-2037D0B4D126}" dt="2022-06-01T11:03:44.826" v="8" actId="478"/>
          <ac:spMkLst>
            <pc:docMk/>
            <pc:sldMk cId="0" sldId="261"/>
            <ac:spMk id="10" creationId="{00000000-0000-0000-0000-000000000000}"/>
          </ac:spMkLst>
        </pc:spChg>
      </pc:sldChg>
      <pc:sldChg chg="delSp mod">
        <pc:chgData name="Saranya Chandrukannan" userId="9243bfc0-428f-40b6-89ee-4e3df44ea244" providerId="ADAL" clId="{E0D9633C-75FA-498F-AFAF-2037D0B4D126}" dt="2022-06-01T11:03:48.722" v="9" actId="478"/>
        <pc:sldMkLst>
          <pc:docMk/>
          <pc:sldMk cId="0" sldId="262"/>
        </pc:sldMkLst>
        <pc:spChg chg="del">
          <ac:chgData name="Saranya Chandrukannan" userId="9243bfc0-428f-40b6-89ee-4e3df44ea244" providerId="ADAL" clId="{E0D9633C-75FA-498F-AFAF-2037D0B4D126}" dt="2022-06-01T11:03:48.722" v="9" actId="478"/>
          <ac:spMkLst>
            <pc:docMk/>
            <pc:sldMk cId="0" sldId="262"/>
            <ac:spMk id="8" creationId="{00000000-0000-0000-0000-000000000000}"/>
          </ac:spMkLst>
        </pc:spChg>
      </pc:sldChg>
      <pc:sldChg chg="delSp mod">
        <pc:chgData name="Saranya Chandrukannan" userId="9243bfc0-428f-40b6-89ee-4e3df44ea244" providerId="ADAL" clId="{E0D9633C-75FA-498F-AFAF-2037D0B4D126}" dt="2022-06-01T11:03:52.709" v="10" actId="478"/>
        <pc:sldMkLst>
          <pc:docMk/>
          <pc:sldMk cId="0" sldId="263"/>
        </pc:sldMkLst>
        <pc:spChg chg="del">
          <ac:chgData name="Saranya Chandrukannan" userId="9243bfc0-428f-40b6-89ee-4e3df44ea244" providerId="ADAL" clId="{E0D9633C-75FA-498F-AFAF-2037D0B4D126}" dt="2022-06-01T11:03:52.709" v="10" actId="478"/>
          <ac:spMkLst>
            <pc:docMk/>
            <pc:sldMk cId="0" sldId="263"/>
            <ac:spMk id="9" creationId="{00000000-0000-0000-0000-000000000000}"/>
          </ac:spMkLst>
        </pc:spChg>
      </pc:sldChg>
      <pc:sldChg chg="delSp mod">
        <pc:chgData name="Saranya Chandrukannan" userId="9243bfc0-428f-40b6-89ee-4e3df44ea244" providerId="ADAL" clId="{E0D9633C-75FA-498F-AFAF-2037D0B4D126}" dt="2022-06-01T11:03:56.657" v="11" actId="478"/>
        <pc:sldMkLst>
          <pc:docMk/>
          <pc:sldMk cId="0" sldId="264"/>
        </pc:sldMkLst>
        <pc:spChg chg="del">
          <ac:chgData name="Saranya Chandrukannan" userId="9243bfc0-428f-40b6-89ee-4e3df44ea244" providerId="ADAL" clId="{E0D9633C-75FA-498F-AFAF-2037D0B4D126}" dt="2022-06-01T11:03:56.657" v="11" actId="478"/>
          <ac:spMkLst>
            <pc:docMk/>
            <pc:sldMk cId="0" sldId="264"/>
            <ac:spMk id="8" creationId="{00000000-0000-0000-0000-000000000000}"/>
          </ac:spMkLst>
        </pc:spChg>
      </pc:sldChg>
      <pc:sldChg chg="delSp mod">
        <pc:chgData name="Saranya Chandrukannan" userId="9243bfc0-428f-40b6-89ee-4e3df44ea244" providerId="ADAL" clId="{E0D9633C-75FA-498F-AFAF-2037D0B4D126}" dt="2022-06-01T11:04:03.596" v="12" actId="478"/>
        <pc:sldMkLst>
          <pc:docMk/>
          <pc:sldMk cId="0" sldId="265"/>
        </pc:sldMkLst>
        <pc:spChg chg="del">
          <ac:chgData name="Saranya Chandrukannan" userId="9243bfc0-428f-40b6-89ee-4e3df44ea244" providerId="ADAL" clId="{E0D9633C-75FA-498F-AFAF-2037D0B4D126}" dt="2022-06-01T11:04:03.596" v="12" actId="478"/>
          <ac:spMkLst>
            <pc:docMk/>
            <pc:sldMk cId="0" sldId="265"/>
            <ac:spMk id="12" creationId="{00000000-0000-0000-0000-000000000000}"/>
          </ac:spMkLst>
        </pc:spChg>
      </pc:sldChg>
      <pc:sldChg chg="delSp mod">
        <pc:chgData name="Saranya Chandrukannan" userId="9243bfc0-428f-40b6-89ee-4e3df44ea244" providerId="ADAL" clId="{E0D9633C-75FA-498F-AFAF-2037D0B4D126}" dt="2022-06-01T11:04:07.083" v="13" actId="478"/>
        <pc:sldMkLst>
          <pc:docMk/>
          <pc:sldMk cId="0" sldId="266"/>
        </pc:sldMkLst>
        <pc:spChg chg="del">
          <ac:chgData name="Saranya Chandrukannan" userId="9243bfc0-428f-40b6-89ee-4e3df44ea244" providerId="ADAL" clId="{E0D9633C-75FA-498F-AFAF-2037D0B4D126}" dt="2022-06-01T11:04:07.083" v="13" actId="478"/>
          <ac:spMkLst>
            <pc:docMk/>
            <pc:sldMk cId="0" sldId="266"/>
            <ac:spMk id="9" creationId="{00000000-0000-0000-0000-000000000000}"/>
          </ac:spMkLst>
        </pc:spChg>
      </pc:sldChg>
      <pc:sldChg chg="delSp mod">
        <pc:chgData name="Saranya Chandrukannan" userId="9243bfc0-428f-40b6-89ee-4e3df44ea244" providerId="ADAL" clId="{E0D9633C-75FA-498F-AFAF-2037D0B4D126}" dt="2022-06-01T11:04:10.264" v="14" actId="478"/>
        <pc:sldMkLst>
          <pc:docMk/>
          <pc:sldMk cId="0" sldId="267"/>
        </pc:sldMkLst>
        <pc:spChg chg="del">
          <ac:chgData name="Saranya Chandrukannan" userId="9243bfc0-428f-40b6-89ee-4e3df44ea244" providerId="ADAL" clId="{E0D9633C-75FA-498F-AFAF-2037D0B4D126}" dt="2022-06-01T11:04:10.264" v="14" actId="478"/>
          <ac:spMkLst>
            <pc:docMk/>
            <pc:sldMk cId="0" sldId="267"/>
            <ac:spMk id="8" creationId="{00000000-0000-0000-0000-000000000000}"/>
          </ac:spMkLst>
        </pc:spChg>
      </pc:sldChg>
      <pc:sldChg chg="delSp mod">
        <pc:chgData name="Saranya Chandrukannan" userId="9243bfc0-428f-40b6-89ee-4e3df44ea244" providerId="ADAL" clId="{E0D9633C-75FA-498F-AFAF-2037D0B4D126}" dt="2022-06-01T11:04:17.691" v="15" actId="478"/>
        <pc:sldMkLst>
          <pc:docMk/>
          <pc:sldMk cId="0" sldId="268"/>
        </pc:sldMkLst>
        <pc:spChg chg="del">
          <ac:chgData name="Saranya Chandrukannan" userId="9243bfc0-428f-40b6-89ee-4e3df44ea244" providerId="ADAL" clId="{E0D9633C-75FA-498F-AFAF-2037D0B4D126}" dt="2022-06-01T11:04:17.691" v="15" actId="478"/>
          <ac:spMkLst>
            <pc:docMk/>
            <pc:sldMk cId="0" sldId="268"/>
            <ac:spMk id="9" creationId="{00000000-0000-0000-0000-000000000000}"/>
          </ac:spMkLst>
        </pc:spChg>
      </pc:sldChg>
      <pc:sldChg chg="delSp mod">
        <pc:chgData name="Saranya Chandrukannan" userId="9243bfc0-428f-40b6-89ee-4e3df44ea244" providerId="ADAL" clId="{E0D9633C-75FA-498F-AFAF-2037D0B4D126}" dt="2022-06-01T11:04:21.182" v="16" actId="478"/>
        <pc:sldMkLst>
          <pc:docMk/>
          <pc:sldMk cId="0" sldId="270"/>
        </pc:sldMkLst>
        <pc:spChg chg="del">
          <ac:chgData name="Saranya Chandrukannan" userId="9243bfc0-428f-40b6-89ee-4e3df44ea244" providerId="ADAL" clId="{E0D9633C-75FA-498F-AFAF-2037D0B4D126}" dt="2022-06-01T11:04:21.182" v="16" actId="478"/>
          <ac:spMkLst>
            <pc:docMk/>
            <pc:sldMk cId="0" sldId="270"/>
            <ac:spMk id="11" creationId="{00000000-0000-0000-0000-000000000000}"/>
          </ac:spMkLst>
        </pc:spChg>
      </pc:sldChg>
      <pc:sldChg chg="delSp mod">
        <pc:chgData name="Saranya Chandrukannan" userId="9243bfc0-428f-40b6-89ee-4e3df44ea244" providerId="ADAL" clId="{E0D9633C-75FA-498F-AFAF-2037D0B4D126}" dt="2022-06-01T11:04:26.011" v="17" actId="478"/>
        <pc:sldMkLst>
          <pc:docMk/>
          <pc:sldMk cId="0" sldId="271"/>
        </pc:sldMkLst>
        <pc:spChg chg="del">
          <ac:chgData name="Saranya Chandrukannan" userId="9243bfc0-428f-40b6-89ee-4e3df44ea244" providerId="ADAL" clId="{E0D9633C-75FA-498F-AFAF-2037D0B4D126}" dt="2022-06-01T11:04:26.011" v="17" actId="478"/>
          <ac:spMkLst>
            <pc:docMk/>
            <pc:sldMk cId="0" sldId="271"/>
            <ac:spMk id="11" creationId="{00000000-0000-0000-0000-000000000000}"/>
          </ac:spMkLst>
        </pc:spChg>
      </pc:sldChg>
      <pc:sldChg chg="delSp mod">
        <pc:chgData name="Saranya Chandrukannan" userId="9243bfc0-428f-40b6-89ee-4e3df44ea244" providerId="ADAL" clId="{E0D9633C-75FA-498F-AFAF-2037D0B4D126}" dt="2022-06-01T11:04:30.289" v="18" actId="478"/>
        <pc:sldMkLst>
          <pc:docMk/>
          <pc:sldMk cId="0" sldId="272"/>
        </pc:sldMkLst>
        <pc:spChg chg="del">
          <ac:chgData name="Saranya Chandrukannan" userId="9243bfc0-428f-40b6-89ee-4e3df44ea244" providerId="ADAL" clId="{E0D9633C-75FA-498F-AFAF-2037D0B4D126}" dt="2022-06-01T11:04:30.289" v="18" actId="478"/>
          <ac:spMkLst>
            <pc:docMk/>
            <pc:sldMk cId="0" sldId="272"/>
            <ac:spMk id="12" creationId="{00000000-0000-0000-0000-000000000000}"/>
          </ac:spMkLst>
        </pc:spChg>
      </pc:sldChg>
      <pc:sldChg chg="delSp mod">
        <pc:chgData name="Saranya Chandrukannan" userId="9243bfc0-428f-40b6-89ee-4e3df44ea244" providerId="ADAL" clId="{E0D9633C-75FA-498F-AFAF-2037D0B4D126}" dt="2022-06-01T11:04:35.391" v="19" actId="478"/>
        <pc:sldMkLst>
          <pc:docMk/>
          <pc:sldMk cId="0" sldId="273"/>
        </pc:sldMkLst>
        <pc:spChg chg="del">
          <ac:chgData name="Saranya Chandrukannan" userId="9243bfc0-428f-40b6-89ee-4e3df44ea244" providerId="ADAL" clId="{E0D9633C-75FA-498F-AFAF-2037D0B4D126}" dt="2022-06-01T11:04:35.391" v="19" actId="478"/>
          <ac:spMkLst>
            <pc:docMk/>
            <pc:sldMk cId="0" sldId="273"/>
            <ac:spMk id="9" creationId="{00000000-0000-0000-0000-000000000000}"/>
          </ac:spMkLst>
        </pc:spChg>
      </pc:sldChg>
      <pc:sldChg chg="delSp mod">
        <pc:chgData name="Saranya Chandrukannan" userId="9243bfc0-428f-40b6-89ee-4e3df44ea244" providerId="ADAL" clId="{E0D9633C-75FA-498F-AFAF-2037D0B4D126}" dt="2022-06-01T11:04:39.447" v="20" actId="478"/>
        <pc:sldMkLst>
          <pc:docMk/>
          <pc:sldMk cId="0" sldId="276"/>
        </pc:sldMkLst>
        <pc:spChg chg="del">
          <ac:chgData name="Saranya Chandrukannan" userId="9243bfc0-428f-40b6-89ee-4e3df44ea244" providerId="ADAL" clId="{E0D9633C-75FA-498F-AFAF-2037D0B4D126}" dt="2022-06-01T11:04:39.447" v="20" actId="478"/>
          <ac:spMkLst>
            <pc:docMk/>
            <pc:sldMk cId="0" sldId="276"/>
            <ac:spMk id="7" creationId="{00000000-0000-0000-0000-000000000000}"/>
          </ac:spMkLst>
        </pc:spChg>
      </pc:sldChg>
      <pc:sldChg chg="delSp mod">
        <pc:chgData name="Saranya Chandrukannan" userId="9243bfc0-428f-40b6-89ee-4e3df44ea244" providerId="ADAL" clId="{E0D9633C-75FA-498F-AFAF-2037D0B4D126}" dt="2022-06-01T11:04:42.592" v="21" actId="478"/>
        <pc:sldMkLst>
          <pc:docMk/>
          <pc:sldMk cId="0" sldId="277"/>
        </pc:sldMkLst>
        <pc:spChg chg="del">
          <ac:chgData name="Saranya Chandrukannan" userId="9243bfc0-428f-40b6-89ee-4e3df44ea244" providerId="ADAL" clId="{E0D9633C-75FA-498F-AFAF-2037D0B4D126}" dt="2022-06-01T11:04:42.592" v="21" actId="478"/>
          <ac:spMkLst>
            <pc:docMk/>
            <pc:sldMk cId="0" sldId="277"/>
            <ac:spMk id="11" creationId="{00000000-0000-0000-0000-000000000000}"/>
          </ac:spMkLst>
        </pc:spChg>
      </pc:sldChg>
      <pc:sldChg chg="delSp modSp mod">
        <pc:chgData name="Saranya Chandrukannan" userId="9243bfc0-428f-40b6-89ee-4e3df44ea244" providerId="ADAL" clId="{E0D9633C-75FA-498F-AFAF-2037D0B4D126}" dt="2022-06-01T11:04:56.480" v="24" actId="478"/>
        <pc:sldMkLst>
          <pc:docMk/>
          <pc:sldMk cId="0" sldId="278"/>
        </pc:sldMkLst>
        <pc:spChg chg="del mod">
          <ac:chgData name="Saranya Chandrukannan" userId="9243bfc0-428f-40b6-89ee-4e3df44ea244" providerId="ADAL" clId="{E0D9633C-75FA-498F-AFAF-2037D0B4D126}" dt="2022-06-01T11:04:56.480" v="24" actId="478"/>
          <ac:spMkLst>
            <pc:docMk/>
            <pc:sldMk cId="0" sldId="278"/>
            <ac:spMk id="9" creationId="{00000000-0000-0000-0000-000000000000}"/>
          </ac:spMkLst>
        </pc:spChg>
      </pc:sldChg>
      <pc:sldChg chg="del">
        <pc:chgData name="Saranya Chandrukannan" userId="9243bfc0-428f-40b6-89ee-4e3df44ea244" providerId="ADAL" clId="{E0D9633C-75FA-498F-AFAF-2037D0B4D126}" dt="2022-06-01T11:04:51.425" v="22" actId="2696"/>
        <pc:sldMkLst>
          <pc:docMk/>
          <pc:sldMk cId="4222969309" sldId="279"/>
        </pc:sldMkLst>
      </pc:sldChg>
    </pc:docChg>
  </pc:docChgLst>
  <pc:docChgLst>
    <pc:chgData name="Saranya Chandrukannan" userId="9243bfc0-428f-40b6-89ee-4e3df44ea244" providerId="ADAL" clId="{B0E3E494-864B-4D73-AD31-AAF132994070}"/>
    <pc:docChg chg="custSel modSld">
      <pc:chgData name="Saranya Chandrukannan" userId="9243bfc0-428f-40b6-89ee-4e3df44ea244" providerId="ADAL" clId="{B0E3E494-864B-4D73-AD31-AAF132994070}" dt="2023-07-18T04:55:13.332" v="1" actId="478"/>
      <pc:docMkLst>
        <pc:docMk/>
      </pc:docMkLst>
      <pc:sldChg chg="delSp modSp mod">
        <pc:chgData name="Saranya Chandrukannan" userId="9243bfc0-428f-40b6-89ee-4e3df44ea244" providerId="ADAL" clId="{B0E3E494-864B-4D73-AD31-AAF132994070}" dt="2023-07-18T04:55:13.332" v="1" actId="478"/>
        <pc:sldMkLst>
          <pc:docMk/>
          <pc:sldMk cId="0" sldId="269"/>
        </pc:sldMkLst>
        <pc:spChg chg="del mod">
          <ac:chgData name="Saranya Chandrukannan" userId="9243bfc0-428f-40b6-89ee-4e3df44ea244" providerId="ADAL" clId="{B0E3E494-864B-4D73-AD31-AAF132994070}" dt="2023-07-18T04:55:13.332" v="1" actId="478"/>
          <ac:spMkLst>
            <pc:docMk/>
            <pc:sldMk cId="0" sldId="269"/>
            <ac:spMk id="10" creationId="{00000000-0000-0000-0000-000000000000}"/>
          </ac:spMkLst>
        </pc:spChg>
      </pc:sldChg>
    </pc:docChg>
  </pc:docChgLst>
  <pc:docChgLst>
    <pc:chgData name="Saranya Chandrukannan" userId="9243bfc0-428f-40b6-89ee-4e3df44ea244" providerId="ADAL" clId="{04852D1C-1098-4954-A97F-FA6235FE3178}"/>
    <pc:docChg chg="custSel modSld">
      <pc:chgData name="Saranya Chandrukannan" userId="9243bfc0-428f-40b6-89ee-4e3df44ea244" providerId="ADAL" clId="{04852D1C-1098-4954-A97F-FA6235FE3178}" dt="2022-06-16T01:55:10.108" v="2" actId="478"/>
      <pc:docMkLst>
        <pc:docMk/>
      </pc:docMkLst>
      <pc:sldChg chg="delSp modSp mod">
        <pc:chgData name="Saranya Chandrukannan" userId="9243bfc0-428f-40b6-89ee-4e3df44ea244" providerId="ADAL" clId="{04852D1C-1098-4954-A97F-FA6235FE3178}" dt="2022-06-16T01:55:01.360" v="1" actId="478"/>
        <pc:sldMkLst>
          <pc:docMk/>
          <pc:sldMk cId="0" sldId="274"/>
        </pc:sldMkLst>
        <pc:spChg chg="del mod">
          <ac:chgData name="Saranya Chandrukannan" userId="9243bfc0-428f-40b6-89ee-4e3df44ea244" providerId="ADAL" clId="{04852D1C-1098-4954-A97F-FA6235FE3178}" dt="2022-06-16T01:55:01.360" v="1" actId="478"/>
          <ac:spMkLst>
            <pc:docMk/>
            <pc:sldMk cId="0" sldId="274"/>
            <ac:spMk id="8" creationId="{00000000-0000-0000-0000-000000000000}"/>
          </ac:spMkLst>
        </pc:spChg>
      </pc:sldChg>
      <pc:sldChg chg="delSp mod">
        <pc:chgData name="Saranya Chandrukannan" userId="9243bfc0-428f-40b6-89ee-4e3df44ea244" providerId="ADAL" clId="{04852D1C-1098-4954-A97F-FA6235FE3178}" dt="2022-06-16T01:55:10.108" v="2" actId="478"/>
        <pc:sldMkLst>
          <pc:docMk/>
          <pc:sldMk cId="0" sldId="275"/>
        </pc:sldMkLst>
        <pc:spChg chg="del">
          <ac:chgData name="Saranya Chandrukannan" userId="9243bfc0-428f-40b6-89ee-4e3df44ea244" providerId="ADAL" clId="{04852D1C-1098-4954-A97F-FA6235FE3178}" dt="2022-06-16T01:55:10.108" v="2" actId="478"/>
          <ac:spMkLst>
            <pc:docMk/>
            <pc:sldMk cId="0" sldId="275"/>
            <ac:spMk id="1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70388" cy="2841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11825" y="0"/>
            <a:ext cx="4370388" cy="2841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E65C26-7E92-42EE-912D-F95DB520D68C}" type="datetimeFigureOut">
              <a:rPr lang="en-AU" smtClean="0"/>
              <a:t>18/07/2023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41688" y="709613"/>
            <a:ext cx="3400425" cy="1912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8063" y="2728913"/>
            <a:ext cx="8067675" cy="2233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5386388"/>
            <a:ext cx="4370388" cy="2841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11825" y="5386388"/>
            <a:ext cx="4370388" cy="2841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8103B2-4DAF-4A76-8A44-55D3AD32837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04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103B2-4DAF-4A76-8A44-55D3AD328373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1044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103B2-4DAF-4A76-8A44-55D3AD328373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30135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6285" y="1757870"/>
            <a:ext cx="8571230" cy="11908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12570" y="3175508"/>
            <a:ext cx="7058660" cy="14176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J.Shoebridge</a:t>
            </a:r>
            <a:r>
              <a:rPr spc="-35" dirty="0"/>
              <a:t> </a:t>
            </a:r>
            <a:r>
              <a:rPr dirty="0"/>
              <a:t>-</a:t>
            </a:r>
            <a:r>
              <a:rPr spc="-30" dirty="0"/>
              <a:t> </a:t>
            </a:r>
            <a:r>
              <a:rPr dirty="0"/>
              <a:t>2017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J.Shoebridge</a:t>
            </a:r>
            <a:r>
              <a:rPr spc="-35" dirty="0"/>
              <a:t> </a:t>
            </a:r>
            <a:r>
              <a:rPr dirty="0"/>
              <a:t>-</a:t>
            </a:r>
            <a:r>
              <a:rPr spc="-30" dirty="0"/>
              <a:t> </a:t>
            </a:r>
            <a:r>
              <a:rPr dirty="0"/>
              <a:t>2017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4190" y="1304226"/>
            <a:ext cx="4386453" cy="37425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93157" y="1304226"/>
            <a:ext cx="4386453" cy="37425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J.Shoebridge</a:t>
            </a:r>
            <a:r>
              <a:rPr spc="-35" dirty="0"/>
              <a:t> </a:t>
            </a:r>
            <a:r>
              <a:rPr dirty="0"/>
              <a:t>-</a:t>
            </a:r>
            <a:r>
              <a:rPr spc="-30" dirty="0"/>
              <a:t> </a:t>
            </a:r>
            <a:r>
              <a:rPr dirty="0"/>
              <a:t>2017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59"/>
            <a:ext cx="7703820" cy="1224280"/>
          </a:xfrm>
          <a:custGeom>
            <a:avLst/>
            <a:gdLst/>
            <a:ahLst/>
            <a:cxnLst/>
            <a:rect l="l" t="t" r="r" b="b"/>
            <a:pathLst>
              <a:path w="7703820" h="1224280">
                <a:moveTo>
                  <a:pt x="7703820" y="0"/>
                </a:moveTo>
                <a:lnTo>
                  <a:pt x="0" y="0"/>
                </a:lnTo>
                <a:lnTo>
                  <a:pt x="0" y="1224279"/>
                </a:lnTo>
                <a:lnTo>
                  <a:pt x="3851910" y="1224279"/>
                </a:lnTo>
                <a:lnTo>
                  <a:pt x="7703820" y="1224279"/>
                </a:lnTo>
                <a:lnTo>
                  <a:pt x="7703820" y="0"/>
                </a:lnTo>
                <a:close/>
              </a:path>
            </a:pathLst>
          </a:custGeom>
          <a:solidFill>
            <a:srgbClr val="8345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359"/>
            <a:ext cx="7703820" cy="1224280"/>
          </a:xfrm>
          <a:custGeom>
            <a:avLst/>
            <a:gdLst/>
            <a:ahLst/>
            <a:cxnLst/>
            <a:rect l="l" t="t" r="r" b="b"/>
            <a:pathLst>
              <a:path w="7703820" h="1224280">
                <a:moveTo>
                  <a:pt x="3851910" y="1224279"/>
                </a:moveTo>
                <a:lnTo>
                  <a:pt x="0" y="1224279"/>
                </a:lnTo>
                <a:lnTo>
                  <a:pt x="0" y="0"/>
                </a:lnTo>
                <a:lnTo>
                  <a:pt x="7703820" y="0"/>
                </a:lnTo>
                <a:lnTo>
                  <a:pt x="7703820" y="1224279"/>
                </a:lnTo>
                <a:lnTo>
                  <a:pt x="3851910" y="1224279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76209" y="214989"/>
            <a:ext cx="2231390" cy="95757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J.Shoebridge</a:t>
            </a:r>
            <a:r>
              <a:rPr spc="-35" dirty="0"/>
              <a:t> </a:t>
            </a:r>
            <a:r>
              <a:rPr dirty="0"/>
              <a:t>-</a:t>
            </a:r>
            <a:r>
              <a:rPr spc="-30" dirty="0"/>
              <a:t> </a:t>
            </a:r>
            <a:r>
              <a:rPr dirty="0"/>
              <a:t>2017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J.Shoebridge</a:t>
            </a:r>
            <a:r>
              <a:rPr spc="-35" dirty="0"/>
              <a:t> </a:t>
            </a:r>
            <a:r>
              <a:rPr dirty="0"/>
              <a:t>-</a:t>
            </a:r>
            <a:r>
              <a:rPr spc="-30" dirty="0"/>
              <a:t> </a:t>
            </a:r>
            <a:r>
              <a:rPr dirty="0"/>
              <a:t>2017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59"/>
            <a:ext cx="7703820" cy="1224280"/>
          </a:xfrm>
          <a:custGeom>
            <a:avLst/>
            <a:gdLst/>
            <a:ahLst/>
            <a:cxnLst/>
            <a:rect l="l" t="t" r="r" b="b"/>
            <a:pathLst>
              <a:path w="7703820" h="1224280">
                <a:moveTo>
                  <a:pt x="7703820" y="0"/>
                </a:moveTo>
                <a:lnTo>
                  <a:pt x="0" y="0"/>
                </a:lnTo>
                <a:lnTo>
                  <a:pt x="0" y="1224279"/>
                </a:lnTo>
                <a:lnTo>
                  <a:pt x="3851910" y="1224279"/>
                </a:lnTo>
                <a:lnTo>
                  <a:pt x="7703820" y="1224279"/>
                </a:lnTo>
                <a:lnTo>
                  <a:pt x="7703820" y="0"/>
                </a:lnTo>
                <a:close/>
              </a:path>
            </a:pathLst>
          </a:custGeom>
          <a:solidFill>
            <a:srgbClr val="8345A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776209" y="214989"/>
            <a:ext cx="2231390" cy="95757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571490" y="1290680"/>
            <a:ext cx="1101725" cy="330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31239" y="1652629"/>
            <a:ext cx="4525010" cy="16433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312920" y="5153059"/>
            <a:ext cx="1461135" cy="222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J.Shoebridge</a:t>
            </a:r>
            <a:r>
              <a:rPr spc="-35" dirty="0"/>
              <a:t> </a:t>
            </a:r>
            <a:r>
              <a:rPr dirty="0"/>
              <a:t>-</a:t>
            </a:r>
            <a:r>
              <a:rPr spc="-30" dirty="0"/>
              <a:t> </a:t>
            </a:r>
            <a:r>
              <a:rPr dirty="0"/>
              <a:t>2017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4190" y="5273611"/>
            <a:ext cx="2319274" cy="2835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60336" y="5273611"/>
            <a:ext cx="2319274" cy="2835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D368C7-93CB-FE60-2DEE-A4749A180CBB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4811713" y="63500"/>
            <a:ext cx="4889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AU" sz="10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OFFICIAL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56285" y="1757870"/>
            <a:ext cx="8571230" cy="119081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marL="12700">
              <a:spcBef>
                <a:spcPts val="100"/>
              </a:spcBef>
            </a:pPr>
            <a:r>
              <a:rPr lang="en-AU" sz="2800" b="1" i="0" spc="-5" dirty="0">
                <a:latin typeface="Arial"/>
                <a:ea typeface="+mj-ea"/>
                <a:cs typeface="Arial"/>
              </a:rPr>
              <a:t>Introduction</a:t>
            </a:r>
            <a:r>
              <a:rPr lang="en-AU" sz="2800" b="1" i="0" spc="-30" dirty="0">
                <a:latin typeface="Arial"/>
                <a:ea typeface="+mj-ea"/>
                <a:cs typeface="Arial"/>
              </a:rPr>
              <a:t> </a:t>
            </a:r>
            <a:r>
              <a:rPr lang="en-AU" sz="2800" b="1" i="0" spc="-5" dirty="0">
                <a:latin typeface="Arial"/>
                <a:ea typeface="+mj-ea"/>
                <a:cs typeface="Arial"/>
              </a:rPr>
              <a:t>to</a:t>
            </a:r>
            <a:r>
              <a:rPr lang="en-AU" sz="2800" b="1" i="0" spc="-25" dirty="0">
                <a:latin typeface="Arial"/>
                <a:ea typeface="+mj-ea"/>
                <a:cs typeface="Arial"/>
              </a:rPr>
              <a:t> </a:t>
            </a:r>
            <a:r>
              <a:rPr lang="en-AU" sz="2800" b="1" i="0" spc="-10" dirty="0">
                <a:latin typeface="Arial"/>
                <a:ea typeface="+mj-ea"/>
                <a:cs typeface="Arial"/>
              </a:rPr>
              <a:t>Computer</a:t>
            </a:r>
            <a:r>
              <a:rPr lang="en-AU" sz="2800" b="1" i="0" spc="-30" dirty="0">
                <a:latin typeface="Arial"/>
                <a:ea typeface="+mj-ea"/>
                <a:cs typeface="Arial"/>
              </a:rPr>
              <a:t> </a:t>
            </a:r>
            <a:r>
              <a:rPr lang="en-AU" sz="2800" b="1" i="0" spc="-5" dirty="0">
                <a:latin typeface="Arial"/>
                <a:ea typeface="+mj-ea"/>
                <a:cs typeface="Arial"/>
              </a:rPr>
              <a:t>Hardware</a:t>
            </a:r>
            <a:endParaRPr lang="en-AU" sz="2800" b="1" i="0" dirty="0">
              <a:latin typeface="Arial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C21F5F-3A81-AEE3-2FAF-8AFA445DE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00" y="1424345"/>
            <a:ext cx="4682067" cy="407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87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59"/>
            <a:ext cx="7703820" cy="1224280"/>
          </a:xfrm>
          <a:prstGeom prst="rect">
            <a:avLst/>
          </a:prstGeom>
          <a:ln w="3175">
            <a:solidFill>
              <a:srgbClr val="3364A3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900">
              <a:latin typeface="Times New Roman"/>
              <a:cs typeface="Times New Roman"/>
            </a:endParaRPr>
          </a:p>
          <a:p>
            <a:pPr marL="429895" algn="ctr">
              <a:lnSpc>
                <a:spcPct val="100000"/>
              </a:lnSpc>
            </a:pPr>
            <a:r>
              <a:rPr sz="3300" spc="-5" dirty="0"/>
              <a:t>Motherboard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99440" y="1379579"/>
            <a:ext cx="13462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220" dirty="0">
                <a:latin typeface="Arial"/>
                <a:cs typeface="Arial"/>
              </a:rPr>
              <a:t>●</a:t>
            </a:r>
            <a:endParaRPr sz="10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1285599"/>
            <a:ext cx="30816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Different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sizes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include: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1239" y="2163170"/>
            <a:ext cx="136525" cy="2647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spc="10" dirty="0">
                <a:latin typeface="Arial"/>
                <a:cs typeface="Arial"/>
              </a:rPr>
              <a:t>–</a:t>
            </a:r>
            <a:endParaRPr sz="15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1239" y="2568300"/>
            <a:ext cx="136525" cy="2647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spc="10" dirty="0">
                <a:latin typeface="Arial"/>
                <a:cs typeface="Arial"/>
              </a:rPr>
              <a:t>–</a:t>
            </a:r>
            <a:endParaRPr sz="15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1239" y="2973429"/>
            <a:ext cx="136525" cy="2647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spc="10" dirty="0">
                <a:latin typeface="Arial"/>
                <a:cs typeface="Arial"/>
              </a:rPr>
              <a:t>–</a:t>
            </a:r>
            <a:endParaRPr sz="15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1239" y="1652629"/>
            <a:ext cx="3609340" cy="1643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6550" marR="631825" indent="-323850">
              <a:lnSpc>
                <a:spcPct val="126400"/>
              </a:lnSpc>
              <a:spcBef>
                <a:spcPts val="95"/>
              </a:spcBef>
              <a:tabLst>
                <a:tab pos="335915" algn="l"/>
              </a:tabLst>
            </a:pPr>
            <a:r>
              <a:rPr sz="2325" spc="15" baseline="12544" dirty="0">
                <a:latin typeface="Arial"/>
                <a:cs typeface="Arial"/>
              </a:rPr>
              <a:t>–	</a:t>
            </a:r>
            <a:r>
              <a:rPr sz="2100" spc="-55" dirty="0">
                <a:latin typeface="Arial"/>
                <a:cs typeface="Arial"/>
              </a:rPr>
              <a:t>ATX</a:t>
            </a:r>
            <a:r>
              <a:rPr sz="2100" spc="-10" dirty="0">
                <a:latin typeface="Arial"/>
                <a:cs typeface="Arial"/>
              </a:rPr>
              <a:t> </a:t>
            </a:r>
            <a:r>
              <a:rPr sz="2100" spc="-5" dirty="0">
                <a:latin typeface="Arial"/>
                <a:cs typeface="Arial"/>
              </a:rPr>
              <a:t>(“the</a:t>
            </a:r>
            <a:r>
              <a:rPr sz="2100" spc="-20" dirty="0">
                <a:latin typeface="Arial"/>
                <a:cs typeface="Arial"/>
              </a:rPr>
              <a:t> </a:t>
            </a:r>
            <a:r>
              <a:rPr sz="2100" spc="-5" dirty="0">
                <a:latin typeface="Arial"/>
                <a:cs typeface="Arial"/>
              </a:rPr>
              <a:t>standard”) </a:t>
            </a:r>
            <a:r>
              <a:rPr sz="2100" dirty="0">
                <a:latin typeface="Arial"/>
                <a:cs typeface="Arial"/>
              </a:rPr>
              <a:t> </a:t>
            </a:r>
            <a:r>
              <a:rPr sz="2100" spc="-40" dirty="0">
                <a:latin typeface="Arial"/>
                <a:cs typeface="Arial"/>
              </a:rPr>
              <a:t>EATX </a:t>
            </a:r>
            <a:r>
              <a:rPr sz="2100" spc="-5" dirty="0">
                <a:latin typeface="Arial"/>
                <a:cs typeface="Arial"/>
              </a:rPr>
              <a:t>(large footprint) </a:t>
            </a:r>
            <a:r>
              <a:rPr sz="2100" dirty="0">
                <a:latin typeface="Arial"/>
                <a:cs typeface="Arial"/>
              </a:rPr>
              <a:t> </a:t>
            </a:r>
            <a:r>
              <a:rPr sz="2100" spc="-40" dirty="0">
                <a:latin typeface="Arial"/>
                <a:cs typeface="Arial"/>
              </a:rPr>
              <a:t>mATX</a:t>
            </a:r>
            <a:r>
              <a:rPr sz="2100" spc="-30" dirty="0">
                <a:latin typeface="Arial"/>
                <a:cs typeface="Arial"/>
              </a:rPr>
              <a:t> </a:t>
            </a:r>
            <a:r>
              <a:rPr sz="2100" spc="-5" dirty="0">
                <a:latin typeface="Arial"/>
                <a:cs typeface="Arial"/>
              </a:rPr>
              <a:t>(small</a:t>
            </a:r>
            <a:r>
              <a:rPr sz="2100" spc="-30" dirty="0">
                <a:latin typeface="Arial"/>
                <a:cs typeface="Arial"/>
              </a:rPr>
              <a:t> </a:t>
            </a:r>
            <a:r>
              <a:rPr sz="2100" spc="-5" dirty="0">
                <a:latin typeface="Arial"/>
                <a:cs typeface="Arial"/>
              </a:rPr>
              <a:t>footprint)</a:t>
            </a:r>
            <a:endParaRPr sz="2100">
              <a:latin typeface="Arial"/>
              <a:cs typeface="Arial"/>
            </a:endParaRPr>
          </a:p>
          <a:p>
            <a:pPr marL="336550">
              <a:lnSpc>
                <a:spcPct val="100000"/>
              </a:lnSpc>
              <a:spcBef>
                <a:spcPts val="670"/>
              </a:spcBef>
            </a:pPr>
            <a:r>
              <a:rPr sz="2100" dirty="0">
                <a:latin typeface="Arial"/>
                <a:cs typeface="Arial"/>
              </a:rPr>
              <a:t>mITX</a:t>
            </a:r>
            <a:r>
              <a:rPr sz="2100" spc="-20" dirty="0">
                <a:latin typeface="Arial"/>
                <a:cs typeface="Arial"/>
              </a:rPr>
              <a:t> </a:t>
            </a:r>
            <a:r>
              <a:rPr sz="2100" spc="-5" dirty="0">
                <a:latin typeface="Arial"/>
                <a:cs typeface="Arial"/>
              </a:rPr>
              <a:t>(really</a:t>
            </a:r>
            <a:r>
              <a:rPr sz="2100" spc="-1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small</a:t>
            </a:r>
            <a:r>
              <a:rPr sz="2100" spc="-30" dirty="0">
                <a:latin typeface="Arial"/>
                <a:cs typeface="Arial"/>
              </a:rPr>
              <a:t> </a:t>
            </a:r>
            <a:r>
              <a:rPr sz="2100" spc="-5" dirty="0">
                <a:latin typeface="Arial"/>
                <a:cs typeface="Arial"/>
              </a:rPr>
              <a:t>footprint)</a:t>
            </a:r>
            <a:endParaRPr sz="2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9440" y="3473810"/>
            <a:ext cx="13462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220" dirty="0">
                <a:latin typeface="Arial"/>
                <a:cs typeface="Arial"/>
              </a:rPr>
              <a:t>●</a:t>
            </a:r>
            <a:endParaRPr sz="10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3289" y="3270610"/>
            <a:ext cx="7995920" cy="975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9900"/>
              </a:lnSpc>
              <a:spcBef>
                <a:spcPts val="95"/>
              </a:spcBef>
            </a:pPr>
            <a:r>
              <a:rPr sz="2400" spc="-10" dirty="0">
                <a:latin typeface="Arial"/>
                <a:cs typeface="Arial"/>
              </a:rPr>
              <a:t>Provides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ports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slots</a:t>
            </a:r>
            <a:r>
              <a:rPr sz="2400" dirty="0">
                <a:latin typeface="Arial"/>
                <a:cs typeface="Arial"/>
              </a:rPr>
              <a:t> to </a:t>
            </a:r>
            <a:r>
              <a:rPr sz="2400" spc="-10" dirty="0">
                <a:latin typeface="Arial"/>
                <a:cs typeface="Arial"/>
              </a:rPr>
              <a:t>allow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for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hardware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be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added.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Largest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single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part and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largest single</a:t>
            </a:r>
            <a:r>
              <a:rPr sz="2400" spc="-10" dirty="0">
                <a:latin typeface="Arial"/>
                <a:cs typeface="Arial"/>
              </a:rPr>
              <a:t> point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failure.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9440" y="3948789"/>
            <a:ext cx="13462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220" dirty="0">
                <a:latin typeface="Arial"/>
                <a:cs typeface="Arial"/>
              </a:rPr>
              <a:t>●</a:t>
            </a:r>
            <a:endParaRPr sz="1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59"/>
            <a:ext cx="7703820" cy="1224280"/>
          </a:xfrm>
          <a:prstGeom prst="rect">
            <a:avLst/>
          </a:prstGeom>
          <a:ln w="3175">
            <a:solidFill>
              <a:srgbClr val="3364A3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900">
              <a:latin typeface="Times New Roman"/>
              <a:cs typeface="Times New Roman"/>
            </a:endParaRPr>
          </a:p>
          <a:p>
            <a:pPr marL="429259" algn="ctr">
              <a:lnSpc>
                <a:spcPct val="100000"/>
              </a:lnSpc>
            </a:pPr>
            <a:r>
              <a:rPr sz="3300" spc="-5" dirty="0"/>
              <a:t>CPU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99440" y="1379579"/>
            <a:ext cx="13462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220" dirty="0">
                <a:latin typeface="Arial"/>
                <a:cs typeface="Arial"/>
              </a:rPr>
              <a:t>●</a:t>
            </a:r>
            <a:endParaRPr sz="10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1285599"/>
            <a:ext cx="3885565" cy="351409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631825">
              <a:lnSpc>
                <a:spcPts val="2670"/>
              </a:lnSpc>
              <a:spcBef>
                <a:spcPts val="360"/>
              </a:spcBef>
            </a:pPr>
            <a:r>
              <a:rPr sz="2400" spc="-5" dirty="0">
                <a:latin typeface="Arial"/>
                <a:cs typeface="Arial"/>
              </a:rPr>
              <a:t>CPU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stands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“Central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Processing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Unit”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2400" spc="-5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“brain”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computer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92900"/>
              </a:lnSpc>
              <a:spcBef>
                <a:spcPts val="1065"/>
              </a:spcBef>
            </a:pPr>
            <a:r>
              <a:rPr sz="2400" spc="-5" dirty="0">
                <a:latin typeface="Arial"/>
                <a:cs typeface="Arial"/>
              </a:rPr>
              <a:t>The two main manufacturers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consumer PC </a:t>
            </a:r>
            <a:r>
              <a:rPr sz="2400" spc="-10" dirty="0">
                <a:latin typeface="Arial"/>
                <a:cs typeface="Arial"/>
              </a:rPr>
              <a:t>CPUs </a:t>
            </a:r>
            <a:r>
              <a:rPr sz="2400" dirty="0">
                <a:latin typeface="Arial"/>
                <a:cs typeface="Arial"/>
              </a:rPr>
              <a:t>are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Intel </a:t>
            </a:r>
            <a:r>
              <a:rPr sz="2400" spc="-10" dirty="0">
                <a:latin typeface="Arial"/>
                <a:cs typeface="Arial"/>
              </a:rPr>
              <a:t>and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AMD</a:t>
            </a:r>
            <a:endParaRPr sz="2400">
              <a:latin typeface="Arial"/>
              <a:cs typeface="Arial"/>
            </a:endParaRPr>
          </a:p>
          <a:p>
            <a:pPr marL="12700" marR="360045">
              <a:lnSpc>
                <a:spcPct val="92900"/>
              </a:lnSpc>
              <a:spcBef>
                <a:spcPts val="1060"/>
              </a:spcBef>
            </a:pPr>
            <a:r>
              <a:rPr sz="2400" spc="-5" dirty="0">
                <a:latin typeface="Arial"/>
                <a:cs typeface="Arial"/>
              </a:rPr>
              <a:t>Generates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heat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must </a:t>
            </a:r>
            <a:r>
              <a:rPr sz="2400" spc="-5" dirty="0">
                <a:latin typeface="Arial"/>
                <a:cs typeface="Arial"/>
              </a:rPr>
              <a:t>be kept cool with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heatsink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440" y="2193650"/>
            <a:ext cx="13462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220" dirty="0">
                <a:latin typeface="Arial"/>
                <a:cs typeface="Arial"/>
              </a:rPr>
              <a:t>●</a:t>
            </a:r>
            <a:endParaRPr sz="10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9440" y="2668629"/>
            <a:ext cx="13462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220" dirty="0">
                <a:latin typeface="Arial"/>
                <a:cs typeface="Arial"/>
              </a:rPr>
              <a:t>●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9440" y="3823060"/>
            <a:ext cx="13462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220" dirty="0">
                <a:latin typeface="Arial"/>
                <a:cs typeface="Arial"/>
              </a:rPr>
              <a:t>●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04711" y="1416409"/>
            <a:ext cx="4165611" cy="35331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59"/>
            <a:ext cx="7703820" cy="1224280"/>
          </a:xfrm>
          <a:prstGeom prst="rect">
            <a:avLst/>
          </a:prstGeom>
          <a:ln w="3175">
            <a:solidFill>
              <a:srgbClr val="3364A3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900">
              <a:latin typeface="Times New Roman"/>
              <a:cs typeface="Times New Roman"/>
            </a:endParaRPr>
          </a:p>
          <a:p>
            <a:pPr marL="429259" algn="ctr">
              <a:lnSpc>
                <a:spcPct val="100000"/>
              </a:lnSpc>
            </a:pPr>
            <a:r>
              <a:rPr sz="3300" spc="-5" dirty="0"/>
              <a:t>CPU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99440" y="1368149"/>
            <a:ext cx="11683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70" dirty="0">
                <a:latin typeface="Arial"/>
                <a:cs typeface="Arial"/>
              </a:rPr>
              <a:t>●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1290680"/>
            <a:ext cx="4930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Identifying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characteristics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of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CPU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include: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1239" y="2376529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latin typeface="Arial"/>
                <a:cs typeface="Arial"/>
              </a:rPr>
              <a:t>–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1239" y="3050900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latin typeface="Arial"/>
                <a:cs typeface="Arial"/>
              </a:rPr>
              <a:t>–</a:t>
            </a:r>
            <a:endParaRPr sz="15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1239" y="1681839"/>
            <a:ext cx="8426450" cy="222048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336550" marR="522605" indent="-323850">
              <a:lnSpc>
                <a:spcPts val="2230"/>
              </a:lnSpc>
              <a:spcBef>
                <a:spcPts val="315"/>
              </a:spcBef>
              <a:tabLst>
                <a:tab pos="335915" algn="l"/>
              </a:tabLst>
            </a:pPr>
            <a:r>
              <a:rPr sz="2250" spc="-7" baseline="12962" dirty="0">
                <a:latin typeface="Arial"/>
                <a:cs typeface="Arial"/>
              </a:rPr>
              <a:t>–	</a:t>
            </a:r>
            <a:r>
              <a:rPr sz="2000" dirty="0">
                <a:latin typeface="Arial"/>
                <a:cs typeface="Arial"/>
              </a:rPr>
              <a:t>Clock speed – </a:t>
            </a:r>
            <a:r>
              <a:rPr lang="en-US" sz="2000" dirty="0">
                <a:latin typeface="Arial"/>
                <a:cs typeface="Arial"/>
              </a:rPr>
              <a:t>The clock speed measures the number of cycles your CPU executes per second</a:t>
            </a:r>
            <a:r>
              <a:rPr lang="en-US" sz="2000" b="0" i="0" dirty="0">
                <a:solidFill>
                  <a:srgbClr val="040C28"/>
                </a:solidFill>
                <a:effectLst/>
                <a:latin typeface="Google Sans"/>
              </a:rPr>
              <a:t>. </a:t>
            </a:r>
            <a:r>
              <a:rPr sz="2000" spc="-5" dirty="0">
                <a:latin typeface="Arial"/>
                <a:cs typeface="Arial"/>
              </a:rPr>
              <a:t>The </a:t>
            </a:r>
            <a:r>
              <a:rPr sz="2000" dirty="0">
                <a:latin typeface="Arial"/>
                <a:cs typeface="Arial"/>
              </a:rPr>
              <a:t>speed </a:t>
            </a:r>
            <a:r>
              <a:rPr sz="2000" spc="-5" dirty="0">
                <a:latin typeface="Arial"/>
                <a:cs typeface="Arial"/>
              </a:rPr>
              <a:t>that the </a:t>
            </a:r>
            <a:r>
              <a:rPr sz="2000" dirty="0">
                <a:latin typeface="Arial"/>
                <a:cs typeface="Arial"/>
              </a:rPr>
              <a:t>CPU “ticks”; </a:t>
            </a:r>
            <a:r>
              <a:rPr sz="2000" spc="-5" dirty="0">
                <a:latin typeface="Arial"/>
                <a:cs typeface="Arial"/>
              </a:rPr>
              <a:t>usually </a:t>
            </a:r>
            <a:r>
              <a:rPr sz="2000" dirty="0">
                <a:latin typeface="Arial"/>
                <a:cs typeface="Arial"/>
              </a:rPr>
              <a:t>measured in </a:t>
            </a:r>
            <a:r>
              <a:rPr sz="2000" spc="-5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gigahertz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(GHz)</a:t>
            </a:r>
          </a:p>
          <a:p>
            <a:pPr marL="336550" marR="81915">
              <a:lnSpc>
                <a:spcPts val="2240"/>
              </a:lnSpc>
              <a:spcBef>
                <a:spcPts val="830"/>
              </a:spcBef>
            </a:pPr>
            <a:r>
              <a:rPr sz="2000" dirty="0">
                <a:latin typeface="Arial"/>
                <a:cs typeface="Arial"/>
              </a:rPr>
              <a:t>Number of cores – </a:t>
            </a:r>
            <a:r>
              <a:rPr sz="2000" spc="-5" dirty="0">
                <a:latin typeface="Arial"/>
                <a:cs typeface="Arial"/>
              </a:rPr>
              <a:t>The </a:t>
            </a:r>
            <a:r>
              <a:rPr sz="2000" dirty="0">
                <a:latin typeface="Arial"/>
                <a:cs typeface="Arial"/>
              </a:rPr>
              <a:t>physical processor cores </a:t>
            </a:r>
            <a:r>
              <a:rPr sz="2000" spc="-5" dirty="0">
                <a:latin typeface="Arial"/>
                <a:cs typeface="Arial"/>
              </a:rPr>
              <a:t>inside the CPU. </a:t>
            </a:r>
            <a:r>
              <a:rPr sz="2000" dirty="0">
                <a:latin typeface="Arial"/>
                <a:cs typeface="Arial"/>
              </a:rPr>
              <a:t>Many </a:t>
            </a:r>
            <a:r>
              <a:rPr sz="2000" spc="-5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modern</a:t>
            </a:r>
            <a:r>
              <a:rPr sz="2000" spc="-5" dirty="0">
                <a:latin typeface="Arial"/>
                <a:cs typeface="Arial"/>
              </a:rPr>
              <a:t> CPUs</a:t>
            </a:r>
            <a:r>
              <a:rPr sz="2000" dirty="0">
                <a:latin typeface="Arial"/>
                <a:cs typeface="Arial"/>
              </a:rPr>
              <a:t> come in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dual-core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or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quad-core</a:t>
            </a:r>
          </a:p>
          <a:p>
            <a:pPr marL="336550" marR="5080">
              <a:lnSpc>
                <a:spcPts val="2230"/>
              </a:lnSpc>
              <a:spcBef>
                <a:spcPts val="840"/>
              </a:spcBef>
            </a:pPr>
            <a:r>
              <a:rPr sz="2000" dirty="0">
                <a:latin typeface="Arial"/>
                <a:cs typeface="Arial"/>
              </a:rPr>
              <a:t>Socket </a:t>
            </a:r>
            <a:r>
              <a:rPr sz="2000" spc="-5" dirty="0">
                <a:latin typeface="Arial"/>
                <a:cs typeface="Arial"/>
              </a:rPr>
              <a:t>type </a:t>
            </a:r>
            <a:r>
              <a:rPr sz="2000" dirty="0">
                <a:latin typeface="Arial"/>
                <a:cs typeface="Arial"/>
              </a:rPr>
              <a:t>– The physical </a:t>
            </a:r>
            <a:r>
              <a:rPr sz="2000" spc="-5" dirty="0">
                <a:latin typeface="Arial"/>
                <a:cs typeface="Arial"/>
              </a:rPr>
              <a:t>footprint the </a:t>
            </a:r>
            <a:r>
              <a:rPr sz="2000" dirty="0">
                <a:latin typeface="Arial"/>
                <a:cs typeface="Arial"/>
              </a:rPr>
              <a:t>CPU </a:t>
            </a:r>
            <a:r>
              <a:rPr sz="2000" spc="-5" dirty="0">
                <a:latin typeface="Arial"/>
                <a:cs typeface="Arial"/>
              </a:rPr>
              <a:t>fits into </a:t>
            </a:r>
            <a:r>
              <a:rPr sz="2000" dirty="0">
                <a:latin typeface="Arial"/>
                <a:cs typeface="Arial"/>
              </a:rPr>
              <a:t>on a motherboard. </a:t>
            </a:r>
            <a:r>
              <a:rPr sz="2000" spc="-5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For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example;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the</a:t>
            </a:r>
            <a:r>
              <a:rPr sz="2000" dirty="0">
                <a:latin typeface="Arial"/>
                <a:cs typeface="Arial"/>
              </a:rPr>
              <a:t> LGA1151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socket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(Intel)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or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the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FM2+</a:t>
            </a:r>
            <a:r>
              <a:rPr sz="2000" dirty="0">
                <a:latin typeface="Arial"/>
                <a:cs typeface="Arial"/>
              </a:rPr>
              <a:t> socket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(AMD).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59"/>
            <a:ext cx="7703820" cy="1224280"/>
          </a:xfrm>
          <a:prstGeom prst="rect">
            <a:avLst/>
          </a:prstGeom>
          <a:ln w="3175">
            <a:solidFill>
              <a:srgbClr val="3364A3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900">
              <a:latin typeface="Times New Roman"/>
              <a:cs typeface="Times New Roman"/>
            </a:endParaRPr>
          </a:p>
          <a:p>
            <a:pPr marL="431800" algn="ctr">
              <a:lnSpc>
                <a:spcPct val="100000"/>
              </a:lnSpc>
            </a:pPr>
            <a:r>
              <a:rPr sz="3300" spc="-5" dirty="0"/>
              <a:t>RAM</a:t>
            </a:r>
            <a:endParaRPr sz="33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190" y="2238688"/>
            <a:ext cx="4420170" cy="193086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247640" y="1368149"/>
            <a:ext cx="11683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70" dirty="0">
                <a:latin typeface="Arial"/>
                <a:cs typeface="Arial"/>
              </a:rPr>
              <a:t>●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71490" y="1290680"/>
            <a:ext cx="3829050" cy="328422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60960">
              <a:lnSpc>
                <a:spcPts val="2230"/>
              </a:lnSpc>
              <a:spcBef>
                <a:spcPts val="315"/>
              </a:spcBef>
            </a:pPr>
            <a:r>
              <a:rPr sz="2000" dirty="0">
                <a:latin typeface="Arial"/>
                <a:cs typeface="Arial"/>
              </a:rPr>
              <a:t>RAM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stands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for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“Random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Access </a:t>
            </a:r>
            <a:r>
              <a:rPr sz="2000" spc="-5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Memory”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ts val="2230"/>
              </a:lnSpc>
              <a:spcBef>
                <a:spcPts val="1060"/>
              </a:spcBef>
            </a:pPr>
            <a:r>
              <a:rPr sz="2000" dirty="0">
                <a:latin typeface="Arial"/>
                <a:cs typeface="Arial"/>
              </a:rPr>
              <a:t>Referred </a:t>
            </a:r>
            <a:r>
              <a:rPr sz="2000" spc="-5" dirty="0">
                <a:latin typeface="Arial"/>
                <a:cs typeface="Arial"/>
              </a:rPr>
              <a:t>to </a:t>
            </a:r>
            <a:r>
              <a:rPr sz="2000" dirty="0">
                <a:latin typeface="Arial"/>
                <a:cs typeface="Arial"/>
              </a:rPr>
              <a:t>as random as any 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(random) memory </a:t>
            </a:r>
            <a:r>
              <a:rPr sz="2000" spc="-5" dirty="0">
                <a:latin typeface="Arial"/>
                <a:cs typeface="Arial"/>
              </a:rPr>
              <a:t>location </a:t>
            </a:r>
            <a:r>
              <a:rPr sz="2000" dirty="0">
                <a:latin typeface="Arial"/>
                <a:cs typeface="Arial"/>
              </a:rPr>
              <a:t>can </a:t>
            </a:r>
            <a:r>
              <a:rPr sz="2000" spc="-5" dirty="0">
                <a:latin typeface="Arial"/>
                <a:cs typeface="Arial"/>
              </a:rPr>
              <a:t>be </a:t>
            </a:r>
            <a:r>
              <a:rPr sz="2000" spc="-5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read </a:t>
            </a:r>
            <a:r>
              <a:rPr sz="2000" spc="-5" dirty="0">
                <a:latin typeface="Arial"/>
                <a:cs typeface="Arial"/>
              </a:rPr>
              <a:t>from or written to </a:t>
            </a:r>
            <a:r>
              <a:rPr sz="2000" dirty="0">
                <a:latin typeface="Arial"/>
                <a:cs typeface="Arial"/>
              </a:rPr>
              <a:t>at roughly 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the </a:t>
            </a:r>
            <a:r>
              <a:rPr sz="2000" dirty="0">
                <a:latin typeface="Arial"/>
                <a:cs typeface="Arial"/>
              </a:rPr>
              <a:t>same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speed</a:t>
            </a:r>
            <a:endParaRPr sz="2000">
              <a:latin typeface="Arial"/>
              <a:cs typeface="Arial"/>
            </a:endParaRPr>
          </a:p>
          <a:p>
            <a:pPr marL="12700" marR="306070">
              <a:lnSpc>
                <a:spcPts val="2230"/>
              </a:lnSpc>
              <a:spcBef>
                <a:spcPts val="1070"/>
              </a:spcBef>
            </a:pPr>
            <a:r>
              <a:rPr sz="2000" spc="-15" dirty="0">
                <a:latin typeface="Arial"/>
                <a:cs typeface="Arial"/>
              </a:rPr>
              <a:t>Volatile </a:t>
            </a:r>
            <a:r>
              <a:rPr sz="2000" dirty="0">
                <a:latin typeface="Arial"/>
                <a:cs typeface="Arial"/>
              </a:rPr>
              <a:t>storage;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i.e.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data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is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lost </a:t>
            </a:r>
            <a:r>
              <a:rPr sz="2000" spc="-5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when</a:t>
            </a:r>
            <a:r>
              <a:rPr sz="2000" spc="-5" dirty="0">
                <a:latin typeface="Arial"/>
                <a:cs typeface="Arial"/>
              </a:rPr>
              <a:t> power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is </a:t>
            </a:r>
            <a:r>
              <a:rPr sz="2000" dirty="0">
                <a:latin typeface="Arial"/>
                <a:cs typeface="Arial"/>
              </a:rPr>
              <a:t>removed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15"/>
              </a:lnSpc>
              <a:spcBef>
                <a:spcPts val="845"/>
              </a:spcBef>
            </a:pPr>
            <a:r>
              <a:rPr sz="2000" dirty="0">
                <a:latin typeface="Arial"/>
                <a:cs typeface="Arial"/>
              </a:rPr>
              <a:t>Most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commonly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found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as</a:t>
            </a:r>
            <a:r>
              <a:rPr sz="2000" spc="2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DDR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15"/>
              </a:lnSpc>
            </a:pPr>
            <a:r>
              <a:rPr sz="2000" dirty="0">
                <a:latin typeface="Arial"/>
                <a:cs typeface="Arial"/>
              </a:rPr>
              <a:t>(Double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Data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Rate)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47640" y="2070460"/>
            <a:ext cx="11683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70" dirty="0">
                <a:latin typeface="Arial"/>
                <a:cs typeface="Arial"/>
              </a:rPr>
              <a:t>●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47640" y="3337919"/>
            <a:ext cx="11683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70" dirty="0">
                <a:latin typeface="Arial"/>
                <a:cs typeface="Arial"/>
              </a:rPr>
              <a:t>●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47640" y="4040230"/>
            <a:ext cx="11683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70" dirty="0">
                <a:latin typeface="Arial"/>
                <a:cs typeface="Arial"/>
              </a:rPr>
              <a:t>●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59"/>
            <a:ext cx="7703820" cy="1224280"/>
          </a:xfrm>
          <a:prstGeom prst="rect">
            <a:avLst/>
          </a:prstGeom>
          <a:ln w="3175">
            <a:solidFill>
              <a:srgbClr val="3364A3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900">
              <a:latin typeface="Times New Roman"/>
              <a:cs typeface="Times New Roman"/>
            </a:endParaRPr>
          </a:p>
          <a:p>
            <a:pPr marL="431800" algn="ctr">
              <a:lnSpc>
                <a:spcPct val="100000"/>
              </a:lnSpc>
            </a:pPr>
            <a:r>
              <a:rPr sz="3300" spc="-5" dirty="0"/>
              <a:t>RAM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99440" y="1368149"/>
            <a:ext cx="11683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70" dirty="0">
                <a:latin typeface="Arial"/>
                <a:cs typeface="Arial"/>
              </a:rPr>
              <a:t>●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1177650"/>
            <a:ext cx="7370445" cy="1278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71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Used</a:t>
            </a:r>
            <a:r>
              <a:rPr sz="2000" spc="5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for</a:t>
            </a:r>
            <a:r>
              <a:rPr sz="2000" spc="7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temporary</a:t>
            </a:r>
            <a:r>
              <a:rPr sz="2000" spc="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storage</a:t>
            </a:r>
            <a:r>
              <a:rPr sz="2000" spc="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data</a:t>
            </a:r>
            <a:r>
              <a:rPr sz="2000" spc="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</a:t>
            </a:r>
            <a:r>
              <a:rPr sz="2000" spc="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running</a:t>
            </a:r>
            <a:r>
              <a:rPr sz="2000" spc="6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applications 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Data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is</a:t>
            </a:r>
            <a:r>
              <a:rPr sz="2000" dirty="0">
                <a:latin typeface="Arial"/>
                <a:cs typeface="Arial"/>
              </a:rPr>
              <a:t> loaded </a:t>
            </a:r>
            <a:r>
              <a:rPr sz="2000" spc="-5" dirty="0">
                <a:latin typeface="Arial"/>
                <a:cs typeface="Arial"/>
              </a:rPr>
              <a:t>into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RAM </a:t>
            </a:r>
            <a:r>
              <a:rPr sz="2000" dirty="0">
                <a:latin typeface="Arial"/>
                <a:cs typeface="Arial"/>
              </a:rPr>
              <a:t>before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after </a:t>
            </a:r>
            <a:r>
              <a:rPr sz="2000" dirty="0">
                <a:latin typeface="Arial"/>
                <a:cs typeface="Arial"/>
              </a:rPr>
              <a:t>it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is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needed</a:t>
            </a:r>
            <a:r>
              <a:rPr sz="2000" dirty="0">
                <a:latin typeface="Arial"/>
                <a:cs typeface="Arial"/>
              </a:rPr>
              <a:t> by </a:t>
            </a:r>
            <a:r>
              <a:rPr sz="2000" spc="-5" dirty="0">
                <a:latin typeface="Arial"/>
                <a:cs typeface="Arial"/>
              </a:rPr>
              <a:t>the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CPU </a:t>
            </a:r>
            <a:r>
              <a:rPr sz="2000" spc="-5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Identified </a:t>
            </a:r>
            <a:r>
              <a:rPr sz="2000" dirty="0">
                <a:latin typeface="Arial"/>
                <a:cs typeface="Arial"/>
              </a:rPr>
              <a:t>by: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440" y="1787249"/>
            <a:ext cx="11683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70" dirty="0">
                <a:latin typeface="Arial"/>
                <a:cs typeface="Arial"/>
              </a:rPr>
              <a:t>●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9440" y="2205080"/>
            <a:ext cx="11683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70" dirty="0">
                <a:latin typeface="Arial"/>
                <a:cs typeface="Arial"/>
              </a:rPr>
              <a:t>●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1239" y="3496669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latin typeface="Arial"/>
                <a:cs typeface="Arial"/>
              </a:rPr>
              <a:t>–</a:t>
            </a:r>
            <a:endParaRPr sz="15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1239" y="4171039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latin typeface="Arial"/>
                <a:cs typeface="Arial"/>
              </a:rPr>
              <a:t>–</a:t>
            </a:r>
            <a:endParaRPr sz="15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1239" y="2517500"/>
            <a:ext cx="8336915" cy="224536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336550" marR="5080" indent="-323850">
              <a:lnSpc>
                <a:spcPts val="2230"/>
              </a:lnSpc>
              <a:spcBef>
                <a:spcPts val="315"/>
              </a:spcBef>
              <a:tabLst>
                <a:tab pos="335915" algn="l"/>
              </a:tabLst>
            </a:pPr>
            <a:r>
              <a:rPr sz="2250" spc="-7" baseline="12962" dirty="0">
                <a:latin typeface="Arial"/>
                <a:cs typeface="Arial"/>
              </a:rPr>
              <a:t>–	</a:t>
            </a:r>
            <a:r>
              <a:rPr sz="2000" dirty="0">
                <a:latin typeface="Arial"/>
                <a:cs typeface="Arial"/>
              </a:rPr>
              <a:t>DDR number – DDR2, DDR3 &amp; DDR4 are </a:t>
            </a:r>
            <a:r>
              <a:rPr sz="2000" spc="-5" dirty="0">
                <a:latin typeface="Arial"/>
                <a:cs typeface="Arial"/>
              </a:rPr>
              <a:t>all types of RAM. </a:t>
            </a:r>
            <a:r>
              <a:rPr sz="2000" dirty="0">
                <a:latin typeface="Arial"/>
                <a:cs typeface="Arial"/>
              </a:rPr>
              <a:t>Correct 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DDR number must be chosen </a:t>
            </a:r>
            <a:r>
              <a:rPr sz="2000" spc="-5" dirty="0">
                <a:latin typeface="Arial"/>
                <a:cs typeface="Arial"/>
              </a:rPr>
              <a:t>as </a:t>
            </a:r>
            <a:r>
              <a:rPr sz="2000" dirty="0">
                <a:latin typeface="Arial"/>
                <a:cs typeface="Arial"/>
              </a:rPr>
              <a:t>they are not physically </a:t>
            </a:r>
            <a:r>
              <a:rPr sz="2000" spc="-5" dirty="0">
                <a:latin typeface="Arial"/>
                <a:cs typeface="Arial"/>
              </a:rPr>
              <a:t>compatible i.e. </a:t>
            </a:r>
            <a:r>
              <a:rPr sz="2000" spc="-5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motherboard </a:t>
            </a:r>
            <a:r>
              <a:rPr sz="2000" spc="-5" dirty="0">
                <a:latin typeface="Arial"/>
                <a:cs typeface="Arial"/>
              </a:rPr>
              <a:t>that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requires DDR3 RAM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can </a:t>
            </a:r>
            <a:r>
              <a:rPr sz="2000" spc="-5" dirty="0">
                <a:latin typeface="Arial"/>
                <a:cs typeface="Arial"/>
              </a:rPr>
              <a:t>only</a:t>
            </a:r>
            <a:r>
              <a:rPr sz="2000" dirty="0">
                <a:latin typeface="Arial"/>
                <a:cs typeface="Arial"/>
              </a:rPr>
              <a:t> use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DDR3.</a:t>
            </a:r>
            <a:endParaRPr sz="2000">
              <a:latin typeface="Arial"/>
              <a:cs typeface="Arial"/>
            </a:endParaRPr>
          </a:p>
          <a:p>
            <a:pPr marL="336550" marR="316230">
              <a:lnSpc>
                <a:spcPts val="2230"/>
              </a:lnSpc>
              <a:spcBef>
                <a:spcPts val="850"/>
              </a:spcBef>
            </a:pPr>
            <a:r>
              <a:rPr sz="2000" spc="-5" dirty="0">
                <a:latin typeface="Arial"/>
                <a:cs typeface="Arial"/>
              </a:rPr>
              <a:t>Capacity </a:t>
            </a:r>
            <a:r>
              <a:rPr sz="2000" dirty="0">
                <a:latin typeface="Arial"/>
                <a:cs typeface="Arial"/>
              </a:rPr>
              <a:t>– RAM </a:t>
            </a:r>
            <a:r>
              <a:rPr sz="2000" spc="-5" dirty="0">
                <a:latin typeface="Arial"/>
                <a:cs typeface="Arial"/>
              </a:rPr>
              <a:t>modules </a:t>
            </a:r>
            <a:r>
              <a:rPr sz="2000" dirty="0">
                <a:latin typeface="Arial"/>
                <a:cs typeface="Arial"/>
              </a:rPr>
              <a:t>have a </a:t>
            </a:r>
            <a:r>
              <a:rPr sz="2000" spc="-5" dirty="0">
                <a:latin typeface="Arial"/>
                <a:cs typeface="Arial"/>
              </a:rPr>
              <a:t>data </a:t>
            </a:r>
            <a:r>
              <a:rPr sz="2000" dirty="0">
                <a:latin typeface="Arial"/>
                <a:cs typeface="Arial"/>
              </a:rPr>
              <a:t>capacity; usually measured </a:t>
            </a:r>
            <a:r>
              <a:rPr sz="2000" spc="-5" dirty="0">
                <a:latin typeface="Arial"/>
                <a:cs typeface="Arial"/>
              </a:rPr>
              <a:t>in </a:t>
            </a:r>
            <a:r>
              <a:rPr sz="2000" spc="-5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gigabytes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(GB).</a:t>
            </a:r>
            <a:endParaRPr sz="2000">
              <a:latin typeface="Arial"/>
              <a:cs typeface="Arial"/>
            </a:endParaRPr>
          </a:p>
          <a:p>
            <a:pPr marL="336550" marR="188595">
              <a:lnSpc>
                <a:spcPts val="2230"/>
              </a:lnSpc>
              <a:spcBef>
                <a:spcPts val="850"/>
              </a:spcBef>
            </a:pPr>
            <a:r>
              <a:rPr sz="2000" dirty="0">
                <a:latin typeface="Arial"/>
                <a:cs typeface="Arial"/>
              </a:rPr>
              <a:t>Frequency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– RAM</a:t>
            </a:r>
            <a:r>
              <a:rPr sz="2000" spc="-5" dirty="0">
                <a:latin typeface="Arial"/>
                <a:cs typeface="Arial"/>
              </a:rPr>
              <a:t> operates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at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 frequency </a:t>
            </a:r>
            <a:r>
              <a:rPr sz="2000" spc="-5" dirty="0">
                <a:latin typeface="Arial"/>
                <a:cs typeface="Arial"/>
              </a:rPr>
              <a:t>(similar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to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CPU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clock) and </a:t>
            </a:r>
            <a:r>
              <a:rPr sz="2000" spc="-5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some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motherboards </a:t>
            </a:r>
            <a:r>
              <a:rPr sz="2000" spc="-5" dirty="0">
                <a:latin typeface="Arial"/>
                <a:cs typeface="Arial"/>
              </a:rPr>
              <a:t>only </a:t>
            </a:r>
            <a:r>
              <a:rPr sz="2000" dirty="0">
                <a:latin typeface="Arial"/>
                <a:cs typeface="Arial"/>
              </a:rPr>
              <a:t>support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certain frequencies.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DEF161-6782-2514-E5D8-13167F8BB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700" y="1692275"/>
            <a:ext cx="548640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69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59"/>
            <a:ext cx="7703820" cy="1224280"/>
          </a:xfrm>
          <a:prstGeom prst="rect">
            <a:avLst/>
          </a:prstGeom>
          <a:ln w="3175">
            <a:solidFill>
              <a:srgbClr val="3364A3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900">
              <a:latin typeface="Times New Roman"/>
              <a:cs typeface="Times New Roman"/>
            </a:endParaRPr>
          </a:p>
          <a:p>
            <a:pPr marL="428625" algn="ctr">
              <a:lnSpc>
                <a:spcPct val="100000"/>
              </a:lnSpc>
            </a:pPr>
            <a:r>
              <a:rPr sz="3300" spc="-5" dirty="0"/>
              <a:t>Expansion</a:t>
            </a:r>
            <a:r>
              <a:rPr sz="3300" spc="-60" dirty="0"/>
              <a:t> </a:t>
            </a:r>
            <a:r>
              <a:rPr sz="3300" spc="-5" dirty="0"/>
              <a:t>Card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99440" y="1368149"/>
            <a:ext cx="11683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70" dirty="0">
                <a:latin typeface="Arial"/>
                <a:cs typeface="Arial"/>
              </a:rPr>
              <a:t>●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1290680"/>
            <a:ext cx="3997960" cy="229997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77470">
              <a:lnSpc>
                <a:spcPts val="2230"/>
              </a:lnSpc>
              <a:spcBef>
                <a:spcPts val="315"/>
              </a:spcBef>
            </a:pPr>
            <a:r>
              <a:rPr sz="2000" dirty="0">
                <a:latin typeface="Arial"/>
                <a:cs typeface="Arial"/>
              </a:rPr>
              <a:t>Expansion Cards are used </a:t>
            </a:r>
            <a:r>
              <a:rPr sz="2000" spc="-5" dirty="0">
                <a:latin typeface="Arial"/>
                <a:cs typeface="Arial"/>
              </a:rPr>
              <a:t>to </a:t>
            </a:r>
            <a:r>
              <a:rPr sz="2000" dirty="0">
                <a:latin typeface="Arial"/>
                <a:cs typeface="Arial"/>
              </a:rPr>
              <a:t> provide</a:t>
            </a:r>
            <a:r>
              <a:rPr sz="2000" spc="-5" dirty="0">
                <a:latin typeface="Arial"/>
                <a:cs typeface="Arial"/>
              </a:rPr>
              <a:t> additional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functionality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to</a:t>
            </a:r>
            <a:r>
              <a:rPr sz="2000" dirty="0">
                <a:latin typeface="Arial"/>
                <a:cs typeface="Arial"/>
              </a:rPr>
              <a:t> a </a:t>
            </a:r>
            <a:r>
              <a:rPr sz="2000" spc="-5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PC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ts val="2230"/>
              </a:lnSpc>
              <a:spcBef>
                <a:spcPts val="1060"/>
              </a:spcBef>
            </a:pPr>
            <a:r>
              <a:rPr sz="2000" dirty="0">
                <a:latin typeface="Arial"/>
                <a:cs typeface="Arial"/>
              </a:rPr>
              <a:t>Motherboards generally provide 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one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or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more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slots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add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expansion </a:t>
            </a:r>
            <a:r>
              <a:rPr sz="2000" spc="-5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cards</a:t>
            </a:r>
            <a:r>
              <a:rPr sz="2000" spc="-5" dirty="0">
                <a:latin typeface="Arial"/>
                <a:cs typeface="Arial"/>
              </a:rPr>
              <a:t> to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2000" spc="-5" dirty="0">
                <a:latin typeface="Arial"/>
                <a:cs typeface="Arial"/>
              </a:rPr>
              <a:t>The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three </a:t>
            </a:r>
            <a:r>
              <a:rPr sz="2000" dirty="0">
                <a:latin typeface="Arial"/>
                <a:cs typeface="Arial"/>
              </a:rPr>
              <a:t>most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common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slots </a:t>
            </a:r>
            <a:r>
              <a:rPr sz="2000" dirty="0">
                <a:latin typeface="Arial"/>
                <a:cs typeface="Arial"/>
              </a:rPr>
              <a:t>are: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440" y="2353669"/>
            <a:ext cx="11683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70" dirty="0">
                <a:latin typeface="Arial"/>
                <a:cs typeface="Arial"/>
              </a:rPr>
              <a:t>●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9440" y="3337919"/>
            <a:ext cx="11683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70" dirty="0">
                <a:latin typeface="Arial"/>
                <a:cs typeface="Arial"/>
              </a:rPr>
              <a:t>●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1239" y="4063089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latin typeface="Arial"/>
                <a:cs typeface="Arial"/>
              </a:rPr>
              <a:t>–</a:t>
            </a:r>
            <a:endParaRPr sz="15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1239" y="4454249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latin typeface="Arial"/>
                <a:cs typeface="Arial"/>
              </a:rPr>
              <a:t>–</a:t>
            </a:r>
            <a:endParaRPr sz="15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05839" y="3565250"/>
            <a:ext cx="2620010" cy="119761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80"/>
              </a:spcBef>
              <a:tabLst>
                <a:tab pos="361315" algn="l"/>
              </a:tabLst>
            </a:pPr>
            <a:r>
              <a:rPr sz="2250" spc="-7" baseline="12962" dirty="0">
                <a:latin typeface="Arial"/>
                <a:cs typeface="Arial"/>
              </a:rPr>
              <a:t>–	</a:t>
            </a:r>
            <a:r>
              <a:rPr sz="2000" dirty="0">
                <a:latin typeface="Arial"/>
                <a:cs typeface="Arial"/>
              </a:rPr>
              <a:t>PCI</a:t>
            </a:r>
            <a:endParaRPr sz="2000">
              <a:latin typeface="Arial"/>
              <a:cs typeface="Arial"/>
            </a:endParaRPr>
          </a:p>
          <a:p>
            <a:pPr marL="361950" marR="30480">
              <a:lnSpc>
                <a:spcPct val="127899"/>
              </a:lnSpc>
              <a:spcBef>
                <a:spcPts val="10"/>
              </a:spcBef>
            </a:pPr>
            <a:r>
              <a:rPr sz="2000" spc="-5" dirty="0">
                <a:latin typeface="Arial"/>
                <a:cs typeface="Arial"/>
              </a:rPr>
              <a:t>PCIe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(PCI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Express) </a:t>
            </a:r>
            <a:r>
              <a:rPr sz="2000" spc="-5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PCIe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x16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52390" y="1791060"/>
            <a:ext cx="4427220" cy="278511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59"/>
            <a:ext cx="7703820" cy="1224280"/>
          </a:xfrm>
          <a:prstGeom prst="rect">
            <a:avLst/>
          </a:prstGeom>
          <a:ln w="3175">
            <a:solidFill>
              <a:srgbClr val="3364A3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900">
              <a:latin typeface="Times New Roman"/>
              <a:cs typeface="Times New Roman"/>
            </a:endParaRPr>
          </a:p>
          <a:p>
            <a:pPr marL="429895" algn="ctr">
              <a:lnSpc>
                <a:spcPct val="100000"/>
              </a:lnSpc>
            </a:pPr>
            <a:r>
              <a:rPr sz="3300" spc="-5" dirty="0"/>
              <a:t>Expansion</a:t>
            </a:r>
            <a:r>
              <a:rPr sz="3300" spc="-55" dirty="0"/>
              <a:t> </a:t>
            </a:r>
            <a:r>
              <a:rPr sz="3300" spc="-5" dirty="0"/>
              <a:t>Cards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99440" y="1379579"/>
            <a:ext cx="13462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220" dirty="0">
                <a:latin typeface="Arial"/>
                <a:cs typeface="Arial"/>
              </a:rPr>
              <a:t>●</a:t>
            </a:r>
            <a:endParaRPr sz="10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1176379"/>
            <a:ext cx="8399780" cy="1789430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400" spc="-5" dirty="0">
                <a:latin typeface="Arial"/>
                <a:cs typeface="Arial"/>
              </a:rPr>
              <a:t>PCI stands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for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Peripheral </a:t>
            </a:r>
            <a:r>
              <a:rPr sz="2400" i="1" spc="-10" dirty="0">
                <a:latin typeface="Arial"/>
                <a:cs typeface="Arial"/>
              </a:rPr>
              <a:t>Component</a:t>
            </a:r>
            <a:r>
              <a:rPr sz="2400" i="1" spc="5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Interconnect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ts val="2670"/>
              </a:lnSpc>
              <a:spcBef>
                <a:spcPts val="1125"/>
              </a:spcBef>
            </a:pPr>
            <a:r>
              <a:rPr sz="2400" spc="-5" dirty="0">
                <a:latin typeface="Arial"/>
                <a:cs typeface="Arial"/>
              </a:rPr>
              <a:t>PCI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being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phased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out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in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favour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PCIe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and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PCIe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x16 which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both faster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 can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provide </a:t>
            </a:r>
            <a:r>
              <a:rPr sz="2400" dirty="0">
                <a:latin typeface="Arial"/>
                <a:cs typeface="Arial"/>
              </a:rPr>
              <a:t>more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power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2400" spc="-5" dirty="0">
                <a:latin typeface="Arial"/>
                <a:cs typeface="Arial"/>
              </a:rPr>
              <a:t>Some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expansion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cards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include: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440" y="1853289"/>
            <a:ext cx="13462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220" dirty="0">
                <a:latin typeface="Arial"/>
                <a:cs typeface="Arial"/>
              </a:rPr>
              <a:t>●</a:t>
            </a:r>
            <a:endParaRPr sz="10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9440" y="2668629"/>
            <a:ext cx="13462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220" dirty="0">
                <a:latin typeface="Arial"/>
                <a:cs typeface="Arial"/>
              </a:rPr>
              <a:t>●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1239" y="3452219"/>
            <a:ext cx="136525" cy="2647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spc="10" dirty="0">
                <a:latin typeface="Arial"/>
                <a:cs typeface="Arial"/>
              </a:rPr>
              <a:t>–</a:t>
            </a:r>
            <a:endParaRPr sz="15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1239" y="3857349"/>
            <a:ext cx="136525" cy="2647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spc="10" dirty="0">
                <a:latin typeface="Arial"/>
                <a:cs typeface="Arial"/>
              </a:rPr>
              <a:t>–</a:t>
            </a:r>
            <a:endParaRPr sz="15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1239" y="4262480"/>
            <a:ext cx="136525" cy="2647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spc="10" dirty="0">
                <a:latin typeface="Arial"/>
                <a:cs typeface="Arial"/>
              </a:rPr>
              <a:t>–</a:t>
            </a:r>
            <a:endParaRPr sz="15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31239" y="2940410"/>
            <a:ext cx="4923155" cy="164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0" marR="2787015" indent="-323850">
              <a:lnSpc>
                <a:spcPct val="126600"/>
              </a:lnSpc>
              <a:spcBef>
                <a:spcPts val="100"/>
              </a:spcBef>
              <a:tabLst>
                <a:tab pos="335915" algn="l"/>
              </a:tabLst>
            </a:pPr>
            <a:r>
              <a:rPr sz="2325" spc="15" baseline="12544" dirty="0">
                <a:latin typeface="Arial"/>
                <a:cs typeface="Arial"/>
              </a:rPr>
              <a:t>–	</a:t>
            </a:r>
            <a:r>
              <a:rPr sz="2100" spc="-5" dirty="0">
                <a:latin typeface="Arial"/>
                <a:cs typeface="Arial"/>
              </a:rPr>
              <a:t>Graphics</a:t>
            </a:r>
            <a:r>
              <a:rPr sz="2100" spc="-75" dirty="0">
                <a:latin typeface="Arial"/>
                <a:cs typeface="Arial"/>
              </a:rPr>
              <a:t> </a:t>
            </a:r>
            <a:r>
              <a:rPr sz="2100" spc="-5" dirty="0">
                <a:latin typeface="Arial"/>
                <a:cs typeface="Arial"/>
              </a:rPr>
              <a:t>cards </a:t>
            </a:r>
            <a:r>
              <a:rPr sz="2100" spc="-570" dirty="0">
                <a:latin typeface="Arial"/>
                <a:cs typeface="Arial"/>
              </a:rPr>
              <a:t> </a:t>
            </a:r>
            <a:r>
              <a:rPr sz="2100" spc="-5" dirty="0">
                <a:latin typeface="Arial"/>
                <a:cs typeface="Arial"/>
              </a:rPr>
              <a:t>Audio</a:t>
            </a:r>
            <a:r>
              <a:rPr sz="2100" spc="-20" dirty="0">
                <a:latin typeface="Arial"/>
                <a:cs typeface="Arial"/>
              </a:rPr>
              <a:t> </a:t>
            </a:r>
            <a:r>
              <a:rPr sz="2100" spc="-5" dirty="0">
                <a:latin typeface="Arial"/>
                <a:cs typeface="Arial"/>
              </a:rPr>
              <a:t>cards</a:t>
            </a:r>
            <a:endParaRPr sz="2100">
              <a:latin typeface="Arial"/>
              <a:cs typeface="Arial"/>
            </a:endParaRPr>
          </a:p>
          <a:p>
            <a:pPr marL="336550" marR="5080">
              <a:lnSpc>
                <a:spcPct val="126600"/>
              </a:lnSpc>
            </a:pPr>
            <a:r>
              <a:rPr sz="2100" spc="-5" dirty="0">
                <a:latin typeface="Arial"/>
                <a:cs typeface="Arial"/>
              </a:rPr>
              <a:t>Network cards (Ethernet and Wireless) </a:t>
            </a:r>
            <a:r>
              <a:rPr sz="2100" spc="-570" dirty="0">
                <a:latin typeface="Arial"/>
                <a:cs typeface="Arial"/>
              </a:rPr>
              <a:t> </a:t>
            </a:r>
            <a:r>
              <a:rPr sz="2100" spc="-5" dirty="0">
                <a:latin typeface="Arial"/>
                <a:cs typeface="Arial"/>
              </a:rPr>
              <a:t>SSDs</a:t>
            </a:r>
            <a:r>
              <a:rPr sz="2100" spc="5" dirty="0">
                <a:latin typeface="Arial"/>
                <a:cs typeface="Arial"/>
              </a:rPr>
              <a:t> </a:t>
            </a:r>
            <a:r>
              <a:rPr sz="2100" spc="-5" dirty="0">
                <a:latin typeface="Arial"/>
                <a:cs typeface="Arial"/>
              </a:rPr>
              <a:t>(Solid State</a:t>
            </a:r>
            <a:r>
              <a:rPr sz="2100" spc="-10" dirty="0">
                <a:latin typeface="Arial"/>
                <a:cs typeface="Arial"/>
              </a:rPr>
              <a:t> </a:t>
            </a:r>
            <a:r>
              <a:rPr sz="2100" spc="-5" dirty="0">
                <a:latin typeface="Arial"/>
                <a:cs typeface="Arial"/>
              </a:rPr>
              <a:t>Drives)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59"/>
            <a:ext cx="7703820" cy="1224280"/>
          </a:xfrm>
          <a:prstGeom prst="rect">
            <a:avLst/>
          </a:prstGeom>
          <a:ln w="3175">
            <a:solidFill>
              <a:srgbClr val="3364A3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900">
              <a:latin typeface="Times New Roman"/>
              <a:cs typeface="Times New Roman"/>
            </a:endParaRPr>
          </a:p>
          <a:p>
            <a:pPr marL="430530" algn="ctr">
              <a:lnSpc>
                <a:spcPct val="100000"/>
              </a:lnSpc>
            </a:pPr>
            <a:r>
              <a:rPr sz="3300" spc="-5" dirty="0"/>
              <a:t>Storage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99440" y="1368149"/>
            <a:ext cx="11683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70" dirty="0">
                <a:latin typeface="Arial"/>
                <a:cs typeface="Arial"/>
              </a:rPr>
              <a:t>●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1290680"/>
            <a:ext cx="3910329" cy="201676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algn="just">
              <a:lnSpc>
                <a:spcPts val="2230"/>
              </a:lnSpc>
              <a:spcBef>
                <a:spcPts val="315"/>
              </a:spcBef>
            </a:pPr>
            <a:r>
              <a:rPr sz="2000" spc="-15" dirty="0">
                <a:latin typeface="Arial"/>
                <a:cs typeface="Arial"/>
              </a:rPr>
              <a:t>Typically </a:t>
            </a:r>
            <a:r>
              <a:rPr sz="2000" dirty="0">
                <a:latin typeface="Arial"/>
                <a:cs typeface="Arial"/>
              </a:rPr>
              <a:t>storage devices are non- </a:t>
            </a:r>
            <a:r>
              <a:rPr sz="2000" spc="-5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volatile </a:t>
            </a:r>
            <a:r>
              <a:rPr sz="2000" dirty="0">
                <a:latin typeface="Arial"/>
                <a:cs typeface="Arial"/>
              </a:rPr>
              <a:t>(data </a:t>
            </a:r>
            <a:r>
              <a:rPr sz="2000" spc="-5" dirty="0">
                <a:latin typeface="Arial"/>
                <a:cs typeface="Arial"/>
              </a:rPr>
              <a:t>is maintained without </a:t>
            </a:r>
            <a:r>
              <a:rPr sz="2000" spc="-5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power)</a:t>
            </a:r>
            <a:endParaRPr sz="2000">
              <a:latin typeface="Arial"/>
              <a:cs typeface="Arial"/>
            </a:endParaRPr>
          </a:p>
          <a:p>
            <a:pPr marL="12700" marR="553085" algn="just">
              <a:lnSpc>
                <a:spcPts val="2230"/>
              </a:lnSpc>
              <a:spcBef>
                <a:spcPts val="1060"/>
              </a:spcBef>
            </a:pPr>
            <a:r>
              <a:rPr sz="2000" dirty="0">
                <a:latin typeface="Arial"/>
                <a:cs typeface="Arial"/>
              </a:rPr>
              <a:t>Come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many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capacities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 </a:t>
            </a:r>
            <a:r>
              <a:rPr sz="2000" spc="-5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types</a:t>
            </a:r>
            <a:endParaRPr sz="20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855"/>
              </a:spcBef>
            </a:pPr>
            <a:r>
              <a:rPr sz="2000" dirty="0">
                <a:latin typeface="Arial"/>
                <a:cs typeface="Arial"/>
              </a:rPr>
              <a:t>Some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storage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types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include: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440" y="2353669"/>
            <a:ext cx="11683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70" dirty="0">
                <a:latin typeface="Arial"/>
                <a:cs typeface="Arial"/>
              </a:rPr>
              <a:t>●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9440" y="3054710"/>
            <a:ext cx="11683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70" dirty="0">
                <a:latin typeface="Arial"/>
                <a:cs typeface="Arial"/>
              </a:rPr>
              <a:t>●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1239" y="3779880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latin typeface="Arial"/>
                <a:cs typeface="Arial"/>
              </a:rPr>
              <a:t>–</a:t>
            </a:r>
            <a:endParaRPr sz="15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1239" y="4171039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latin typeface="Arial"/>
                <a:cs typeface="Arial"/>
              </a:rPr>
              <a:t>–</a:t>
            </a:r>
            <a:endParaRPr sz="15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1239" y="4560930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latin typeface="Arial"/>
                <a:cs typeface="Arial"/>
              </a:rPr>
              <a:t>–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31239" y="3283310"/>
            <a:ext cx="3303270" cy="15875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36550" marR="5080" indent="-323850">
              <a:lnSpc>
                <a:spcPct val="128200"/>
              </a:lnSpc>
              <a:spcBef>
                <a:spcPts val="90"/>
              </a:spcBef>
              <a:tabLst>
                <a:tab pos="335915" algn="l"/>
              </a:tabLst>
            </a:pPr>
            <a:r>
              <a:rPr sz="2250" spc="-7" baseline="12962" dirty="0">
                <a:latin typeface="Arial"/>
                <a:cs typeface="Arial"/>
              </a:rPr>
              <a:t>–	</a:t>
            </a:r>
            <a:r>
              <a:rPr sz="2000" dirty="0">
                <a:latin typeface="Arial"/>
                <a:cs typeface="Arial"/>
              </a:rPr>
              <a:t>HDD (Hard Disk Drive) 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SSD (Solid State </a:t>
            </a:r>
            <a:r>
              <a:rPr sz="2000" dirty="0">
                <a:latin typeface="Arial"/>
                <a:cs typeface="Arial"/>
              </a:rPr>
              <a:t>Drive) 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Flash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(USB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“thumb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drive”) </a:t>
            </a:r>
            <a:r>
              <a:rPr sz="2000" spc="-5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CD /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DVD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9384" y="2115389"/>
            <a:ext cx="3231870" cy="207986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99440" y="1379579"/>
            <a:ext cx="13462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220" dirty="0">
                <a:latin typeface="Arial"/>
                <a:cs typeface="Arial"/>
              </a:rPr>
              <a:t>●</a:t>
            </a:r>
            <a:endParaRPr sz="10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1176379"/>
            <a:ext cx="4850765" cy="1449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713355">
              <a:lnSpc>
                <a:spcPct val="129900"/>
              </a:lnSpc>
              <a:spcBef>
                <a:spcPts val="95"/>
              </a:spcBef>
            </a:pPr>
            <a:r>
              <a:rPr sz="2400" spc="-5" dirty="0">
                <a:latin typeface="Arial"/>
                <a:cs typeface="Arial"/>
              </a:rPr>
              <a:t>PC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form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factors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Computer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parts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2400" spc="-5" dirty="0">
                <a:latin typeface="Arial"/>
                <a:cs typeface="Arial"/>
              </a:rPr>
              <a:t>What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you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need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 computer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build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440" y="1853289"/>
            <a:ext cx="13462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220" dirty="0">
                <a:latin typeface="Arial"/>
                <a:cs typeface="Arial"/>
              </a:rPr>
              <a:t>●</a:t>
            </a:r>
            <a:endParaRPr sz="10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9440" y="2328269"/>
            <a:ext cx="13462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220" dirty="0">
                <a:latin typeface="Arial"/>
                <a:cs typeface="Arial"/>
              </a:rPr>
              <a:t>●</a:t>
            </a:r>
            <a:endParaRPr sz="1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59"/>
            <a:ext cx="7703820" cy="1224280"/>
          </a:xfrm>
          <a:prstGeom prst="rect">
            <a:avLst/>
          </a:prstGeom>
          <a:ln w="3175">
            <a:solidFill>
              <a:srgbClr val="3364A3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900">
              <a:latin typeface="Times New Roman"/>
              <a:cs typeface="Times New Roman"/>
            </a:endParaRPr>
          </a:p>
          <a:p>
            <a:pPr marL="430530" algn="ctr">
              <a:lnSpc>
                <a:spcPct val="100000"/>
              </a:lnSpc>
            </a:pPr>
            <a:r>
              <a:rPr sz="3300" spc="-5" dirty="0"/>
              <a:t>Storage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99440" y="1368149"/>
            <a:ext cx="11683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70" dirty="0">
                <a:latin typeface="Arial"/>
                <a:cs typeface="Arial"/>
              </a:rPr>
              <a:t>●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1290680"/>
            <a:ext cx="75774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“Hard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drives” </a:t>
            </a:r>
            <a:r>
              <a:rPr sz="2000" spc="-5" dirty="0">
                <a:latin typeface="Arial"/>
                <a:cs typeface="Arial"/>
              </a:rPr>
              <a:t>or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storage</a:t>
            </a:r>
            <a:r>
              <a:rPr sz="2000" spc="-5" dirty="0">
                <a:latin typeface="Arial"/>
                <a:cs typeface="Arial"/>
              </a:rPr>
              <a:t> drives</a:t>
            </a:r>
            <a:r>
              <a:rPr sz="2000" dirty="0">
                <a:latin typeface="Arial"/>
                <a:cs typeface="Arial"/>
              </a:rPr>
              <a:t> in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PCs are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usually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one of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two</a:t>
            </a:r>
            <a:r>
              <a:rPr sz="2000" dirty="0">
                <a:latin typeface="Arial"/>
                <a:cs typeface="Arial"/>
              </a:rPr>
              <a:t> types: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1239" y="2942950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latin typeface="Arial"/>
                <a:cs typeface="Arial"/>
              </a:rPr>
              <a:t>–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1239" y="1681839"/>
            <a:ext cx="8535670" cy="213741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336550" marR="5080" indent="-323850">
              <a:lnSpc>
                <a:spcPts val="2230"/>
              </a:lnSpc>
              <a:spcBef>
                <a:spcPts val="315"/>
              </a:spcBef>
              <a:tabLst>
                <a:tab pos="335915" algn="l"/>
              </a:tabLst>
            </a:pPr>
            <a:r>
              <a:rPr sz="2250" spc="-7" baseline="12962" dirty="0">
                <a:latin typeface="Arial"/>
                <a:cs typeface="Arial"/>
              </a:rPr>
              <a:t>–	</a:t>
            </a:r>
            <a:r>
              <a:rPr sz="2000" dirty="0">
                <a:latin typeface="Arial"/>
                <a:cs typeface="Arial"/>
              </a:rPr>
              <a:t>HDD – </a:t>
            </a:r>
            <a:r>
              <a:rPr sz="2000" spc="-15" dirty="0">
                <a:latin typeface="Arial"/>
                <a:cs typeface="Arial"/>
              </a:rPr>
              <a:t>Typically </a:t>
            </a:r>
            <a:r>
              <a:rPr sz="2000" dirty="0">
                <a:latin typeface="Arial"/>
                <a:cs typeface="Arial"/>
              </a:rPr>
              <a:t>a </a:t>
            </a:r>
            <a:r>
              <a:rPr sz="2000" i="1" dirty="0">
                <a:latin typeface="Arial"/>
                <a:cs typeface="Arial"/>
              </a:rPr>
              <a:t>spinning </a:t>
            </a:r>
            <a:r>
              <a:rPr sz="2000" i="1" spc="-5" dirty="0">
                <a:latin typeface="Arial"/>
                <a:cs typeface="Arial"/>
              </a:rPr>
              <a:t>platter </a:t>
            </a:r>
            <a:r>
              <a:rPr sz="2000" dirty="0">
                <a:latin typeface="Arial"/>
                <a:cs typeface="Arial"/>
              </a:rPr>
              <a:t>type hard drive. Uses a spinning glass </a:t>
            </a:r>
            <a:r>
              <a:rPr sz="2000" spc="-5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or</a:t>
            </a:r>
            <a:r>
              <a:rPr sz="2000" spc="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aluminium</a:t>
            </a:r>
            <a:r>
              <a:rPr sz="2000" spc="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disk</a:t>
            </a:r>
            <a:r>
              <a:rPr sz="2000" spc="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with</a:t>
            </a:r>
            <a:r>
              <a:rPr sz="2000" spc="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magnetic</a:t>
            </a:r>
            <a:r>
              <a:rPr sz="2000" spc="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coating.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small</a:t>
            </a:r>
            <a:r>
              <a:rPr sz="2000" spc="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arm</a:t>
            </a:r>
            <a:r>
              <a:rPr sz="2000" spc="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moves</a:t>
            </a:r>
            <a:r>
              <a:rPr sz="2000" spc="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across 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the</a:t>
            </a:r>
            <a:r>
              <a:rPr sz="2000" spc="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surface</a:t>
            </a:r>
            <a:r>
              <a:rPr sz="2000" spc="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while</a:t>
            </a:r>
            <a:r>
              <a:rPr sz="2000" spc="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it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spins</a:t>
            </a:r>
            <a:r>
              <a:rPr sz="2000" spc="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read</a:t>
            </a:r>
            <a:r>
              <a:rPr sz="2000" spc="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or</a:t>
            </a:r>
            <a:r>
              <a:rPr sz="2000" spc="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write</a:t>
            </a:r>
            <a:r>
              <a:rPr sz="2000" spc="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data.</a:t>
            </a:r>
            <a:r>
              <a:rPr sz="2000" spc="3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Can</a:t>
            </a:r>
            <a:r>
              <a:rPr sz="2000" spc="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be</a:t>
            </a:r>
            <a:r>
              <a:rPr sz="2000" spc="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damaged</a:t>
            </a:r>
            <a:r>
              <a:rPr sz="2000" spc="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if 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moved</a:t>
            </a:r>
            <a:r>
              <a:rPr sz="2000" spc="-5" dirty="0">
                <a:latin typeface="Arial"/>
                <a:cs typeface="Arial"/>
              </a:rPr>
              <a:t> abruptly</a:t>
            </a:r>
            <a:r>
              <a:rPr sz="2000" dirty="0">
                <a:latin typeface="Arial"/>
                <a:cs typeface="Arial"/>
              </a:rPr>
              <a:t> while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 </a:t>
            </a:r>
            <a:r>
              <a:rPr sz="2000" spc="-5" dirty="0">
                <a:latin typeface="Arial"/>
                <a:cs typeface="Arial"/>
              </a:rPr>
              <a:t>operation.</a:t>
            </a:r>
            <a:endParaRPr sz="2000">
              <a:latin typeface="Arial"/>
              <a:cs typeface="Arial"/>
            </a:endParaRPr>
          </a:p>
          <a:p>
            <a:pPr marL="336550" marR="323215">
              <a:lnSpc>
                <a:spcPts val="2230"/>
              </a:lnSpc>
              <a:spcBef>
                <a:spcPts val="850"/>
              </a:spcBef>
            </a:pPr>
            <a:r>
              <a:rPr sz="2000" spc="-5" dirty="0">
                <a:latin typeface="Arial"/>
                <a:cs typeface="Arial"/>
              </a:rPr>
              <a:t>SSD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– </a:t>
            </a:r>
            <a:r>
              <a:rPr sz="2000" spc="-5" dirty="0">
                <a:latin typeface="Arial"/>
                <a:cs typeface="Arial"/>
              </a:rPr>
              <a:t>Solid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state</a:t>
            </a:r>
            <a:r>
              <a:rPr sz="2000" dirty="0">
                <a:latin typeface="Arial"/>
                <a:cs typeface="Arial"/>
              </a:rPr>
              <a:t> memory uses memory chips </a:t>
            </a:r>
            <a:r>
              <a:rPr sz="2000" spc="-5" dirty="0">
                <a:latin typeface="Arial"/>
                <a:cs typeface="Arial"/>
              </a:rPr>
              <a:t>to</a:t>
            </a:r>
            <a:r>
              <a:rPr sz="2000" dirty="0">
                <a:latin typeface="Arial"/>
                <a:cs typeface="Arial"/>
              </a:rPr>
              <a:t> store </a:t>
            </a:r>
            <a:r>
              <a:rPr sz="2000" spc="-5" dirty="0">
                <a:latin typeface="Arial"/>
                <a:cs typeface="Arial"/>
              </a:rPr>
              <a:t>data.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Contains </a:t>
            </a:r>
            <a:r>
              <a:rPr sz="2000" spc="-5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no moving </a:t>
            </a:r>
            <a:r>
              <a:rPr sz="2000" spc="-5" dirty="0">
                <a:latin typeface="Arial"/>
                <a:cs typeface="Arial"/>
              </a:rPr>
              <a:t>parts </a:t>
            </a:r>
            <a:r>
              <a:rPr sz="2000" dirty="0">
                <a:latin typeface="Arial"/>
                <a:cs typeface="Arial"/>
              </a:rPr>
              <a:t>and uses less power than an HDD. Generally not as 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high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capacity </a:t>
            </a:r>
            <a:r>
              <a:rPr sz="2000" spc="-5" dirty="0">
                <a:latin typeface="Arial"/>
                <a:cs typeface="Arial"/>
              </a:rPr>
              <a:t>as </a:t>
            </a:r>
            <a:r>
              <a:rPr sz="2000" dirty="0">
                <a:latin typeface="Arial"/>
                <a:cs typeface="Arial"/>
              </a:rPr>
              <a:t>HDDs but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improving</a:t>
            </a:r>
            <a:r>
              <a:rPr sz="2000" spc="-5" dirty="0">
                <a:latin typeface="Arial"/>
                <a:cs typeface="Arial"/>
              </a:rPr>
              <a:t> as</a:t>
            </a:r>
            <a:r>
              <a:rPr sz="2000" dirty="0">
                <a:latin typeface="Arial"/>
                <a:cs typeface="Arial"/>
              </a:rPr>
              <a:t> technology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advances.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9440" y="3985619"/>
            <a:ext cx="11683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70" dirty="0">
                <a:latin typeface="Arial"/>
                <a:cs typeface="Arial"/>
              </a:rPr>
              <a:t>●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3289" y="3906880"/>
            <a:ext cx="8621395" cy="61341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>
              <a:lnSpc>
                <a:spcPts val="2230"/>
              </a:lnSpc>
              <a:spcBef>
                <a:spcPts val="315"/>
              </a:spcBef>
            </a:pPr>
            <a:r>
              <a:rPr sz="2000" dirty="0">
                <a:latin typeface="Arial"/>
                <a:cs typeface="Arial"/>
              </a:rPr>
              <a:t>SSDs </a:t>
            </a:r>
            <a:r>
              <a:rPr sz="2000" spc="-5" dirty="0">
                <a:latin typeface="Arial"/>
                <a:cs typeface="Arial"/>
              </a:rPr>
              <a:t>are </a:t>
            </a:r>
            <a:r>
              <a:rPr sz="2000" dirty="0">
                <a:latin typeface="Arial"/>
                <a:cs typeface="Arial"/>
              </a:rPr>
              <a:t>becoming more commonplace owing </a:t>
            </a:r>
            <a:r>
              <a:rPr sz="2000" spc="-5" dirty="0">
                <a:latin typeface="Arial"/>
                <a:cs typeface="Arial"/>
              </a:rPr>
              <a:t>to their better </a:t>
            </a:r>
            <a:r>
              <a:rPr sz="2000" dirty="0">
                <a:latin typeface="Arial"/>
                <a:cs typeface="Arial"/>
              </a:rPr>
              <a:t>performance 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 prices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becoming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more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competitive </a:t>
            </a:r>
            <a:r>
              <a:rPr sz="2000" spc="5" dirty="0">
                <a:latin typeface="Arial"/>
                <a:cs typeface="Arial"/>
              </a:rPr>
              <a:t>($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per</a:t>
            </a:r>
            <a:r>
              <a:rPr sz="2000" spc="-5" dirty="0">
                <a:latin typeface="Arial"/>
                <a:cs typeface="Arial"/>
              </a:rPr>
              <a:t> GB)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when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compared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to</a:t>
            </a:r>
            <a:r>
              <a:rPr sz="2000" dirty="0">
                <a:latin typeface="Arial"/>
                <a:cs typeface="Arial"/>
              </a:rPr>
              <a:t> HDDs.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59"/>
            <a:ext cx="7703820" cy="1224280"/>
          </a:xfrm>
          <a:prstGeom prst="rect">
            <a:avLst/>
          </a:prstGeom>
          <a:ln w="3175">
            <a:solidFill>
              <a:srgbClr val="3364A3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900">
              <a:latin typeface="Times New Roman"/>
              <a:cs typeface="Times New Roman"/>
            </a:endParaRPr>
          </a:p>
          <a:p>
            <a:pPr marL="429259" algn="ctr">
              <a:lnSpc>
                <a:spcPct val="100000"/>
              </a:lnSpc>
            </a:pPr>
            <a:r>
              <a:rPr sz="3300" spc="-5" dirty="0"/>
              <a:t>Power</a:t>
            </a:r>
            <a:r>
              <a:rPr sz="3300" spc="-90" dirty="0"/>
              <a:t> </a:t>
            </a:r>
            <a:r>
              <a:rPr sz="3300" spc="-5" dirty="0"/>
              <a:t>Supply</a:t>
            </a:r>
            <a:endParaRPr sz="330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2249" y="1831030"/>
            <a:ext cx="4250131" cy="26411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247640" y="1379579"/>
            <a:ext cx="13462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220" dirty="0">
                <a:latin typeface="Arial"/>
                <a:cs typeface="Arial"/>
              </a:rPr>
              <a:t>●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71490" y="1285599"/>
            <a:ext cx="4008120" cy="337947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305435">
              <a:lnSpc>
                <a:spcPts val="2670"/>
              </a:lnSpc>
              <a:spcBef>
                <a:spcPts val="360"/>
              </a:spcBef>
            </a:pPr>
            <a:r>
              <a:rPr sz="2400" spc="-10" dirty="0">
                <a:latin typeface="Arial"/>
                <a:cs typeface="Arial"/>
              </a:rPr>
              <a:t>Officially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known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“PSU”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or </a:t>
            </a:r>
            <a:r>
              <a:rPr sz="2400" i="1" spc="-10" dirty="0">
                <a:latin typeface="Arial"/>
                <a:cs typeface="Arial"/>
              </a:rPr>
              <a:t>Power</a:t>
            </a:r>
            <a:r>
              <a:rPr sz="2400" i="1" spc="5" dirty="0">
                <a:latin typeface="Arial"/>
                <a:cs typeface="Arial"/>
              </a:rPr>
              <a:t> </a:t>
            </a:r>
            <a:r>
              <a:rPr sz="2400" i="1" spc="-10" dirty="0">
                <a:latin typeface="Arial"/>
                <a:cs typeface="Arial"/>
              </a:rPr>
              <a:t>Supply</a:t>
            </a:r>
            <a:r>
              <a:rPr sz="2400" i="1" spc="-5" dirty="0">
                <a:latin typeface="Arial"/>
                <a:cs typeface="Arial"/>
              </a:rPr>
              <a:t> Unit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92900"/>
              </a:lnSpc>
              <a:spcBef>
                <a:spcPts val="1015"/>
              </a:spcBef>
            </a:pPr>
            <a:r>
              <a:rPr sz="2400" spc="-5" dirty="0">
                <a:latin typeface="Arial"/>
                <a:cs typeface="Arial"/>
              </a:rPr>
              <a:t>Converts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mains electricity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(240V AC </a:t>
            </a:r>
            <a:r>
              <a:rPr sz="2400" spc="-10" dirty="0">
                <a:latin typeface="Arial"/>
                <a:cs typeface="Arial"/>
              </a:rPr>
              <a:t>in </a:t>
            </a:r>
            <a:r>
              <a:rPr sz="2400" spc="-5" dirty="0">
                <a:latin typeface="Arial"/>
                <a:cs typeface="Arial"/>
              </a:rPr>
              <a:t>Australia)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computer friendly levels </a:t>
            </a:r>
            <a:r>
              <a:rPr sz="2400" spc="-50" dirty="0">
                <a:latin typeface="Arial"/>
                <a:cs typeface="Arial"/>
              </a:rPr>
              <a:t>(12V,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5V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3.3V </a:t>
            </a:r>
            <a:r>
              <a:rPr sz="2400" spc="-10" dirty="0">
                <a:latin typeface="Arial"/>
                <a:cs typeface="Arial"/>
              </a:rPr>
              <a:t>DC)</a:t>
            </a:r>
            <a:endParaRPr sz="2400">
              <a:latin typeface="Arial"/>
              <a:cs typeface="Arial"/>
            </a:endParaRPr>
          </a:p>
          <a:p>
            <a:pPr marL="12700" marR="29209">
              <a:lnSpc>
                <a:spcPct val="92900"/>
              </a:lnSpc>
              <a:spcBef>
                <a:spcPts val="1060"/>
              </a:spcBef>
            </a:pPr>
            <a:r>
              <a:rPr sz="2400" spc="-5" dirty="0">
                <a:latin typeface="Arial"/>
                <a:cs typeface="Arial"/>
              </a:rPr>
              <a:t>Generally referred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by its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power </a:t>
            </a:r>
            <a:r>
              <a:rPr sz="2400" spc="-10" dirty="0">
                <a:latin typeface="Arial"/>
                <a:cs typeface="Arial"/>
              </a:rPr>
              <a:t>handling </a:t>
            </a:r>
            <a:r>
              <a:rPr sz="2400" spc="-5" dirty="0">
                <a:latin typeface="Arial"/>
                <a:cs typeface="Arial"/>
              </a:rPr>
              <a:t>capacity (e.g.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500W)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47640" y="2193650"/>
            <a:ext cx="13462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220" dirty="0">
                <a:latin typeface="Arial"/>
                <a:cs typeface="Arial"/>
              </a:rPr>
              <a:t>●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47640" y="3688439"/>
            <a:ext cx="13462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220" dirty="0">
                <a:latin typeface="Arial"/>
                <a:cs typeface="Arial"/>
              </a:rPr>
              <a:t>●</a:t>
            </a:r>
            <a:endParaRPr sz="1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59"/>
            <a:ext cx="7703820" cy="1224280"/>
          </a:xfrm>
          <a:prstGeom prst="rect">
            <a:avLst/>
          </a:prstGeom>
          <a:ln w="3175">
            <a:solidFill>
              <a:srgbClr val="3364A3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900">
              <a:latin typeface="Times New Roman"/>
              <a:cs typeface="Times New Roman"/>
            </a:endParaRPr>
          </a:p>
          <a:p>
            <a:pPr marL="429259" algn="ctr">
              <a:lnSpc>
                <a:spcPct val="100000"/>
              </a:lnSpc>
            </a:pPr>
            <a:r>
              <a:rPr sz="3300" spc="-5" dirty="0"/>
              <a:t>Power</a:t>
            </a:r>
            <a:r>
              <a:rPr sz="3300" spc="-90" dirty="0"/>
              <a:t> </a:t>
            </a:r>
            <a:r>
              <a:rPr sz="3300" spc="-5" dirty="0"/>
              <a:t>Supply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99440" y="1368149"/>
            <a:ext cx="11683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70" dirty="0">
                <a:latin typeface="Arial"/>
                <a:cs typeface="Arial"/>
              </a:rPr>
              <a:t>●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1290680"/>
            <a:ext cx="7756525" cy="61341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>
              <a:lnSpc>
                <a:spcPts val="2230"/>
              </a:lnSpc>
              <a:spcBef>
                <a:spcPts val="315"/>
              </a:spcBef>
            </a:pPr>
            <a:r>
              <a:rPr sz="2000" spc="-5" dirty="0">
                <a:latin typeface="Arial"/>
                <a:cs typeface="Arial"/>
              </a:rPr>
              <a:t>The </a:t>
            </a:r>
            <a:r>
              <a:rPr sz="2000" dirty="0">
                <a:latin typeface="Arial"/>
                <a:cs typeface="Arial"/>
              </a:rPr>
              <a:t>power handling </a:t>
            </a:r>
            <a:r>
              <a:rPr sz="2000" spc="-5" dirty="0">
                <a:latin typeface="Arial"/>
                <a:cs typeface="Arial"/>
              </a:rPr>
              <a:t>capacity of </a:t>
            </a:r>
            <a:r>
              <a:rPr sz="2000" dirty="0">
                <a:latin typeface="Arial"/>
                <a:cs typeface="Arial"/>
              </a:rPr>
              <a:t>a </a:t>
            </a:r>
            <a:r>
              <a:rPr sz="2000" spc="-5" dirty="0">
                <a:latin typeface="Arial"/>
                <a:cs typeface="Arial"/>
              </a:rPr>
              <a:t>PSU </a:t>
            </a:r>
            <a:r>
              <a:rPr sz="2000" dirty="0">
                <a:latin typeface="Arial"/>
                <a:cs typeface="Arial"/>
              </a:rPr>
              <a:t>must be chosen based on </a:t>
            </a:r>
            <a:r>
              <a:rPr sz="2000" spc="-5" dirty="0">
                <a:latin typeface="Arial"/>
                <a:cs typeface="Arial"/>
              </a:rPr>
              <a:t>the </a:t>
            </a:r>
            <a:r>
              <a:rPr sz="2000" spc="-5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components </a:t>
            </a:r>
            <a:r>
              <a:rPr sz="2000" dirty="0">
                <a:latin typeface="Arial"/>
                <a:cs typeface="Arial"/>
              </a:rPr>
              <a:t>used in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the</a:t>
            </a:r>
            <a:r>
              <a:rPr sz="2000" dirty="0">
                <a:latin typeface="Arial"/>
                <a:cs typeface="Arial"/>
              </a:rPr>
              <a:t> system.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As</a:t>
            </a:r>
            <a:r>
              <a:rPr sz="2000" dirty="0">
                <a:latin typeface="Arial"/>
                <a:cs typeface="Arial"/>
              </a:rPr>
              <a:t> a rough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guide: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1239" y="2376529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latin typeface="Arial"/>
                <a:cs typeface="Arial"/>
              </a:rPr>
              <a:t>–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1239" y="2767689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latin typeface="Arial"/>
                <a:cs typeface="Arial"/>
              </a:rPr>
              <a:t>–</a:t>
            </a:r>
            <a:endParaRPr sz="15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1239" y="3157579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latin typeface="Arial"/>
                <a:cs typeface="Arial"/>
              </a:rPr>
              <a:t>–</a:t>
            </a:r>
            <a:endParaRPr sz="15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1239" y="3548739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latin typeface="Arial"/>
                <a:cs typeface="Arial"/>
              </a:rPr>
              <a:t>–</a:t>
            </a:r>
            <a:endParaRPr sz="15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1239" y="3939899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latin typeface="Arial"/>
                <a:cs typeface="Arial"/>
              </a:rPr>
              <a:t>–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31239" y="1879959"/>
            <a:ext cx="3246120" cy="236982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  <a:tabLst>
                <a:tab pos="335915" algn="l"/>
              </a:tabLst>
            </a:pPr>
            <a:r>
              <a:rPr sz="2250" spc="-7" baseline="12962" dirty="0">
                <a:latin typeface="Arial"/>
                <a:cs typeface="Arial"/>
              </a:rPr>
              <a:t>–	</a:t>
            </a:r>
            <a:r>
              <a:rPr sz="2000" dirty="0">
                <a:latin typeface="Arial"/>
                <a:cs typeface="Arial"/>
              </a:rPr>
              <a:t>100W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for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the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CPU</a:t>
            </a:r>
            <a:endParaRPr sz="2000">
              <a:latin typeface="Arial"/>
              <a:cs typeface="Arial"/>
            </a:endParaRPr>
          </a:p>
          <a:p>
            <a:pPr marL="336550" marR="5080" indent="69850">
              <a:lnSpc>
                <a:spcPts val="3080"/>
              </a:lnSpc>
              <a:spcBef>
                <a:spcPts val="204"/>
              </a:spcBef>
            </a:pPr>
            <a:r>
              <a:rPr sz="2000" dirty="0">
                <a:latin typeface="Arial"/>
                <a:cs typeface="Arial"/>
              </a:rPr>
              <a:t>50W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for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the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motherboard </a:t>
            </a:r>
            <a:r>
              <a:rPr sz="2000" spc="-5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5W per RAM </a:t>
            </a:r>
            <a:r>
              <a:rPr sz="2000" spc="-5" dirty="0">
                <a:latin typeface="Arial"/>
                <a:cs typeface="Arial"/>
              </a:rPr>
              <a:t>module </a:t>
            </a:r>
            <a:r>
              <a:rPr sz="2000" dirty="0">
                <a:latin typeface="Arial"/>
                <a:cs typeface="Arial"/>
              </a:rPr>
              <a:t> 300W </a:t>
            </a:r>
            <a:r>
              <a:rPr sz="2000" spc="-5" dirty="0">
                <a:latin typeface="Arial"/>
                <a:cs typeface="Arial"/>
              </a:rPr>
              <a:t>for </a:t>
            </a:r>
            <a:r>
              <a:rPr sz="2000" dirty="0">
                <a:latin typeface="Arial"/>
                <a:cs typeface="Arial"/>
              </a:rPr>
              <a:t>a graphics card </a:t>
            </a:r>
            <a:r>
              <a:rPr sz="2000" spc="-5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10W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per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HDD</a:t>
            </a:r>
            <a:endParaRPr sz="2000">
              <a:latin typeface="Arial"/>
              <a:cs typeface="Arial"/>
            </a:endParaRPr>
          </a:p>
          <a:p>
            <a:pPr marL="336550">
              <a:lnSpc>
                <a:spcPct val="100000"/>
              </a:lnSpc>
              <a:spcBef>
                <a:spcPts val="465"/>
              </a:spcBef>
            </a:pPr>
            <a:r>
              <a:rPr sz="2000" dirty="0">
                <a:latin typeface="Arial"/>
                <a:cs typeface="Arial"/>
              </a:rPr>
              <a:t>5W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per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cooling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fan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9440" y="4416149"/>
            <a:ext cx="11683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70" dirty="0">
                <a:latin typeface="Arial"/>
                <a:cs typeface="Arial"/>
              </a:rPr>
              <a:t>●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3289" y="4337410"/>
            <a:ext cx="82950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Choose a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PSU </a:t>
            </a:r>
            <a:r>
              <a:rPr sz="2000" dirty="0">
                <a:latin typeface="Arial"/>
                <a:cs typeface="Arial"/>
              </a:rPr>
              <a:t>that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has around 50%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more</a:t>
            </a:r>
            <a:r>
              <a:rPr sz="2000" dirty="0">
                <a:latin typeface="Arial"/>
                <a:cs typeface="Arial"/>
              </a:rPr>
              <a:t> power </a:t>
            </a:r>
            <a:r>
              <a:rPr sz="2000" spc="-5" dirty="0">
                <a:latin typeface="Arial"/>
                <a:cs typeface="Arial"/>
              </a:rPr>
              <a:t>capacity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than</a:t>
            </a:r>
            <a:r>
              <a:rPr sz="2000" dirty="0">
                <a:latin typeface="Arial"/>
                <a:cs typeface="Arial"/>
              </a:rPr>
              <a:t> you need.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59"/>
            <a:ext cx="7703820" cy="1224280"/>
          </a:xfrm>
          <a:prstGeom prst="rect">
            <a:avLst/>
          </a:prstGeom>
          <a:ln w="3175">
            <a:solidFill>
              <a:srgbClr val="3364A3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900">
              <a:latin typeface="Times New Roman"/>
              <a:cs typeface="Times New Roman"/>
            </a:endParaRPr>
          </a:p>
          <a:p>
            <a:pPr marL="429259" algn="ctr">
              <a:lnSpc>
                <a:spcPct val="100000"/>
              </a:lnSpc>
            </a:pPr>
            <a:r>
              <a:rPr sz="3300" spc="-5" dirty="0"/>
              <a:t>Power</a:t>
            </a:r>
            <a:r>
              <a:rPr sz="3300" spc="-90" dirty="0"/>
              <a:t> </a:t>
            </a:r>
            <a:r>
              <a:rPr sz="3300" spc="-5" dirty="0"/>
              <a:t>Supply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99440" y="1379579"/>
            <a:ext cx="13462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220" dirty="0">
                <a:latin typeface="Arial"/>
                <a:cs typeface="Arial"/>
              </a:rPr>
              <a:t>●</a:t>
            </a:r>
            <a:endParaRPr sz="10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1285599"/>
            <a:ext cx="8577580" cy="270002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313690">
              <a:lnSpc>
                <a:spcPts val="2670"/>
              </a:lnSpc>
              <a:spcBef>
                <a:spcPts val="360"/>
              </a:spcBef>
            </a:pPr>
            <a:r>
              <a:rPr sz="2400" dirty="0">
                <a:latin typeface="Arial"/>
                <a:cs typeface="Arial"/>
              </a:rPr>
              <a:t>Most</a:t>
            </a:r>
            <a:r>
              <a:rPr sz="2400" spc="-5" dirty="0">
                <a:latin typeface="Arial"/>
                <a:cs typeface="Arial"/>
              </a:rPr>
              <a:t> power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supplies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dirty="0">
                <a:latin typeface="Arial"/>
                <a:cs typeface="Arial"/>
              </a:rPr>
              <a:t> an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i="1" spc="-65" dirty="0">
                <a:latin typeface="Arial"/>
                <a:cs typeface="Arial"/>
              </a:rPr>
              <a:t>ATX</a:t>
            </a:r>
            <a:r>
              <a:rPr sz="2400" i="1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type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and</a:t>
            </a:r>
            <a:r>
              <a:rPr sz="2400" spc="-5" dirty="0">
                <a:latin typeface="Arial"/>
                <a:cs typeface="Arial"/>
              </a:rPr>
              <a:t> have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standard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footprint </a:t>
            </a:r>
            <a:r>
              <a:rPr sz="2400" spc="-10" dirty="0">
                <a:latin typeface="Arial"/>
                <a:cs typeface="Arial"/>
              </a:rPr>
              <a:t>and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complement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cables.</a:t>
            </a:r>
            <a:endParaRPr sz="2400">
              <a:latin typeface="Arial"/>
              <a:cs typeface="Arial"/>
            </a:endParaRPr>
          </a:p>
          <a:p>
            <a:pPr marL="12700" marR="653415">
              <a:lnSpc>
                <a:spcPct val="92900"/>
              </a:lnSpc>
              <a:spcBef>
                <a:spcPts val="1015"/>
              </a:spcBef>
            </a:pPr>
            <a:r>
              <a:rPr sz="2400" spc="-10" dirty="0">
                <a:latin typeface="Arial"/>
                <a:cs typeface="Arial"/>
              </a:rPr>
              <a:t>Special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form </a:t>
            </a:r>
            <a:r>
              <a:rPr sz="2400" spc="-5" dirty="0">
                <a:latin typeface="Arial"/>
                <a:cs typeface="Arial"/>
              </a:rPr>
              <a:t>factor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PCs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often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have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custom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power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supply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footprint </a:t>
            </a:r>
            <a:r>
              <a:rPr sz="2400" spc="-10" dirty="0">
                <a:latin typeface="Arial"/>
                <a:cs typeface="Arial"/>
              </a:rPr>
              <a:t>and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capacity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and</a:t>
            </a:r>
            <a:r>
              <a:rPr sz="2400" spc="-5" dirty="0">
                <a:latin typeface="Arial"/>
                <a:cs typeface="Arial"/>
              </a:rPr>
              <a:t> cannot </a:t>
            </a:r>
            <a:r>
              <a:rPr sz="2400" dirty="0">
                <a:latin typeface="Arial"/>
                <a:cs typeface="Arial"/>
              </a:rPr>
              <a:t>be</a:t>
            </a:r>
            <a:r>
              <a:rPr sz="2400" spc="-5" dirty="0">
                <a:latin typeface="Arial"/>
                <a:cs typeface="Arial"/>
              </a:rPr>
              <a:t> replaced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without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purchasing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new</a:t>
            </a:r>
            <a:r>
              <a:rPr sz="2400" spc="-5" dirty="0">
                <a:latin typeface="Arial"/>
                <a:cs typeface="Arial"/>
              </a:rPr>
              <a:t> one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from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the </a:t>
            </a:r>
            <a:r>
              <a:rPr sz="2400" spc="-15" dirty="0">
                <a:latin typeface="Arial"/>
                <a:cs typeface="Arial"/>
              </a:rPr>
              <a:t>manufacturer.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ts val="2680"/>
              </a:lnSpc>
              <a:spcBef>
                <a:spcPts val="1115"/>
              </a:spcBef>
            </a:pPr>
            <a:r>
              <a:rPr sz="2400" spc="-5" dirty="0">
                <a:solidFill>
                  <a:srgbClr val="FF3333"/>
                </a:solidFill>
                <a:latin typeface="Arial"/>
                <a:cs typeface="Arial"/>
              </a:rPr>
              <a:t>DO NOT</a:t>
            </a:r>
            <a:r>
              <a:rPr sz="2400" spc="-40" dirty="0">
                <a:solidFill>
                  <a:srgbClr val="FF33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3333"/>
                </a:solidFill>
                <a:latin typeface="Arial"/>
                <a:cs typeface="Arial"/>
              </a:rPr>
              <a:t>open </a:t>
            </a:r>
            <a:r>
              <a:rPr sz="2400" dirty="0">
                <a:solidFill>
                  <a:srgbClr val="FF3333"/>
                </a:solidFill>
                <a:latin typeface="Arial"/>
                <a:cs typeface="Arial"/>
              </a:rPr>
              <a:t>a </a:t>
            </a:r>
            <a:r>
              <a:rPr sz="2400" spc="-10" dirty="0">
                <a:solidFill>
                  <a:srgbClr val="FF3333"/>
                </a:solidFill>
                <a:latin typeface="Arial"/>
                <a:cs typeface="Arial"/>
              </a:rPr>
              <a:t>power</a:t>
            </a:r>
            <a:r>
              <a:rPr sz="2400" spc="10" dirty="0">
                <a:solidFill>
                  <a:srgbClr val="FF3333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FF3333"/>
                </a:solidFill>
                <a:latin typeface="Arial"/>
                <a:cs typeface="Arial"/>
              </a:rPr>
              <a:t>supply.</a:t>
            </a:r>
            <a:r>
              <a:rPr sz="2400" dirty="0">
                <a:solidFill>
                  <a:srgbClr val="FF33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3333"/>
                </a:solidFill>
                <a:latin typeface="Arial"/>
                <a:cs typeface="Arial"/>
              </a:rPr>
              <a:t>Dangerous</a:t>
            </a:r>
            <a:r>
              <a:rPr sz="2400" dirty="0">
                <a:solidFill>
                  <a:srgbClr val="FF33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3333"/>
                </a:solidFill>
                <a:latin typeface="Arial"/>
                <a:cs typeface="Arial"/>
              </a:rPr>
              <a:t>voltages</a:t>
            </a:r>
            <a:r>
              <a:rPr sz="2400" dirty="0">
                <a:solidFill>
                  <a:srgbClr val="FF33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3333"/>
                </a:solidFill>
                <a:latin typeface="Arial"/>
                <a:cs typeface="Arial"/>
              </a:rPr>
              <a:t>are present </a:t>
            </a:r>
            <a:r>
              <a:rPr sz="2400" spc="-655" dirty="0">
                <a:solidFill>
                  <a:srgbClr val="FF33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3333"/>
                </a:solidFill>
                <a:latin typeface="Arial"/>
                <a:cs typeface="Arial"/>
              </a:rPr>
              <a:t>inside </a:t>
            </a:r>
            <a:r>
              <a:rPr sz="2400" dirty="0">
                <a:solidFill>
                  <a:srgbClr val="FF3333"/>
                </a:solidFill>
                <a:latin typeface="Arial"/>
                <a:cs typeface="Arial"/>
              </a:rPr>
              <a:t>a</a:t>
            </a:r>
            <a:r>
              <a:rPr sz="2400" spc="-5" dirty="0">
                <a:solidFill>
                  <a:srgbClr val="FF33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3333"/>
                </a:solidFill>
                <a:latin typeface="Arial"/>
                <a:cs typeface="Arial"/>
              </a:rPr>
              <a:t>PSU</a:t>
            </a:r>
            <a:r>
              <a:rPr sz="2400" spc="-5" dirty="0">
                <a:solidFill>
                  <a:srgbClr val="FF3333"/>
                </a:solidFill>
                <a:latin typeface="Arial"/>
                <a:cs typeface="Arial"/>
              </a:rPr>
              <a:t> even</a:t>
            </a:r>
            <a:r>
              <a:rPr sz="2400" dirty="0">
                <a:solidFill>
                  <a:srgbClr val="FF33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3333"/>
                </a:solidFill>
                <a:latin typeface="Arial"/>
                <a:cs typeface="Arial"/>
              </a:rPr>
              <a:t>if</a:t>
            </a:r>
            <a:r>
              <a:rPr sz="2400" dirty="0">
                <a:solidFill>
                  <a:srgbClr val="FF33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3333"/>
                </a:solidFill>
                <a:latin typeface="Arial"/>
                <a:cs typeface="Arial"/>
              </a:rPr>
              <a:t>the</a:t>
            </a:r>
            <a:r>
              <a:rPr sz="2400" dirty="0">
                <a:solidFill>
                  <a:srgbClr val="FF33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3333"/>
                </a:solidFill>
                <a:latin typeface="Arial"/>
                <a:cs typeface="Arial"/>
              </a:rPr>
              <a:t>power</a:t>
            </a:r>
            <a:r>
              <a:rPr sz="2400" spc="10" dirty="0">
                <a:solidFill>
                  <a:srgbClr val="FF33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3333"/>
                </a:solidFill>
                <a:latin typeface="Arial"/>
                <a:cs typeface="Arial"/>
              </a:rPr>
              <a:t>is </a:t>
            </a:r>
            <a:r>
              <a:rPr sz="2400" spc="-20" dirty="0">
                <a:solidFill>
                  <a:srgbClr val="FF3333"/>
                </a:solidFill>
                <a:latin typeface="Arial"/>
                <a:cs typeface="Arial"/>
              </a:rPr>
              <a:t>off</a:t>
            </a:r>
            <a:r>
              <a:rPr sz="2400" spc="10" dirty="0">
                <a:solidFill>
                  <a:srgbClr val="FF33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3333"/>
                </a:solidFill>
                <a:latin typeface="Arial"/>
                <a:cs typeface="Arial"/>
              </a:rPr>
              <a:t>and</a:t>
            </a:r>
            <a:r>
              <a:rPr sz="2400" dirty="0">
                <a:solidFill>
                  <a:srgbClr val="FF33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3333"/>
                </a:solidFill>
                <a:latin typeface="Arial"/>
                <a:cs typeface="Arial"/>
              </a:rPr>
              <a:t>unplugged.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440" y="2193650"/>
            <a:ext cx="13462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220" dirty="0">
                <a:latin typeface="Arial"/>
                <a:cs typeface="Arial"/>
              </a:rPr>
              <a:t>●</a:t>
            </a:r>
            <a:endParaRPr sz="10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9440" y="3348080"/>
            <a:ext cx="13462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220" dirty="0">
                <a:latin typeface="Arial"/>
                <a:cs typeface="Arial"/>
              </a:rPr>
              <a:t>●</a:t>
            </a:r>
            <a:endParaRPr sz="1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59"/>
            <a:ext cx="7703820" cy="1224280"/>
          </a:xfrm>
          <a:prstGeom prst="rect">
            <a:avLst/>
          </a:prstGeom>
          <a:ln w="3175">
            <a:solidFill>
              <a:srgbClr val="3364A3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900">
              <a:latin typeface="Times New Roman"/>
              <a:cs typeface="Times New Roman"/>
            </a:endParaRPr>
          </a:p>
          <a:p>
            <a:pPr marL="430530" algn="ctr">
              <a:lnSpc>
                <a:spcPct val="100000"/>
              </a:lnSpc>
            </a:pPr>
            <a:r>
              <a:rPr sz="3300" spc="-5" dirty="0"/>
              <a:t>Putting</a:t>
            </a:r>
            <a:r>
              <a:rPr sz="3300" spc="-35" dirty="0"/>
              <a:t> </a:t>
            </a:r>
            <a:r>
              <a:rPr sz="3300" spc="-5" dirty="0"/>
              <a:t>it</a:t>
            </a:r>
            <a:r>
              <a:rPr sz="3300" spc="-35" dirty="0"/>
              <a:t> </a:t>
            </a:r>
            <a:r>
              <a:rPr sz="3300" spc="-5" dirty="0"/>
              <a:t>all</a:t>
            </a:r>
            <a:r>
              <a:rPr sz="3300" spc="-30" dirty="0"/>
              <a:t> </a:t>
            </a:r>
            <a:r>
              <a:rPr sz="3300" spc="-5" dirty="0"/>
              <a:t>together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99440" y="1379579"/>
            <a:ext cx="13462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220" dirty="0">
                <a:latin typeface="Arial"/>
                <a:cs typeface="Arial"/>
              </a:rPr>
              <a:t>●</a:t>
            </a:r>
            <a:endParaRPr sz="10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1285599"/>
            <a:ext cx="48133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For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 complete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tower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you </a:t>
            </a:r>
            <a:r>
              <a:rPr sz="2400" spc="-10" dirty="0">
                <a:latin typeface="Arial"/>
                <a:cs typeface="Arial"/>
              </a:rPr>
              <a:t>will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need: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1239" y="2163170"/>
            <a:ext cx="136525" cy="2647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spc="10" dirty="0">
                <a:latin typeface="Arial"/>
                <a:cs typeface="Arial"/>
              </a:rPr>
              <a:t>–</a:t>
            </a:r>
            <a:endParaRPr sz="15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1239" y="2568300"/>
            <a:ext cx="136525" cy="2647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spc="10" dirty="0">
                <a:latin typeface="Arial"/>
                <a:cs typeface="Arial"/>
              </a:rPr>
              <a:t>–</a:t>
            </a:r>
            <a:endParaRPr sz="15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1239" y="2973429"/>
            <a:ext cx="136525" cy="2647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spc="10" dirty="0">
                <a:latin typeface="Arial"/>
                <a:cs typeface="Arial"/>
              </a:rPr>
              <a:t>–</a:t>
            </a:r>
            <a:endParaRPr sz="15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1239" y="3378560"/>
            <a:ext cx="136525" cy="2647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spc="10" dirty="0">
                <a:latin typeface="Arial"/>
                <a:cs typeface="Arial"/>
              </a:rPr>
              <a:t>–</a:t>
            </a:r>
            <a:endParaRPr sz="15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1239" y="3783689"/>
            <a:ext cx="136525" cy="2647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spc="10" dirty="0">
                <a:latin typeface="Arial"/>
                <a:cs typeface="Arial"/>
              </a:rPr>
              <a:t>–</a:t>
            </a:r>
            <a:endParaRPr sz="15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31239" y="1652629"/>
            <a:ext cx="3371850" cy="245364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  <a:tabLst>
                <a:tab pos="335915" algn="l"/>
              </a:tabLst>
            </a:pPr>
            <a:r>
              <a:rPr sz="2325" spc="15" baseline="12544" dirty="0">
                <a:latin typeface="Arial"/>
                <a:cs typeface="Arial"/>
              </a:rPr>
              <a:t>–	</a:t>
            </a:r>
            <a:r>
              <a:rPr sz="2100" spc="10" dirty="0">
                <a:latin typeface="Arial"/>
                <a:cs typeface="Arial"/>
              </a:rPr>
              <a:t>A</a:t>
            </a:r>
            <a:r>
              <a:rPr sz="2100" spc="-12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C</a:t>
            </a:r>
            <a:r>
              <a:rPr sz="2100" spc="-5" dirty="0">
                <a:latin typeface="Arial"/>
                <a:cs typeface="Arial"/>
              </a:rPr>
              <a:t>PU</a:t>
            </a:r>
            <a:endParaRPr sz="2100">
              <a:latin typeface="Arial"/>
              <a:cs typeface="Arial"/>
            </a:endParaRPr>
          </a:p>
          <a:p>
            <a:pPr marL="336550">
              <a:lnSpc>
                <a:spcPct val="100000"/>
              </a:lnSpc>
              <a:spcBef>
                <a:spcPts val="660"/>
              </a:spcBef>
            </a:pPr>
            <a:r>
              <a:rPr sz="2100" dirty="0">
                <a:latin typeface="Arial"/>
                <a:cs typeface="Arial"/>
              </a:rPr>
              <a:t>A</a:t>
            </a:r>
            <a:r>
              <a:rPr sz="2100" spc="-12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mo</a:t>
            </a:r>
            <a:r>
              <a:rPr sz="2100" spc="5" dirty="0">
                <a:latin typeface="Arial"/>
                <a:cs typeface="Arial"/>
              </a:rPr>
              <a:t>t</a:t>
            </a:r>
            <a:r>
              <a:rPr sz="2100" spc="-10" dirty="0">
                <a:latin typeface="Arial"/>
                <a:cs typeface="Arial"/>
              </a:rPr>
              <a:t>h</a:t>
            </a:r>
            <a:r>
              <a:rPr sz="2100" spc="-5" dirty="0">
                <a:latin typeface="Arial"/>
                <a:cs typeface="Arial"/>
              </a:rPr>
              <a:t>e</a:t>
            </a:r>
            <a:r>
              <a:rPr sz="2100" spc="-10" dirty="0">
                <a:latin typeface="Arial"/>
                <a:cs typeface="Arial"/>
              </a:rPr>
              <a:t>r</a:t>
            </a:r>
            <a:r>
              <a:rPr sz="2100" spc="-5" dirty="0">
                <a:latin typeface="Arial"/>
                <a:cs typeface="Arial"/>
              </a:rPr>
              <a:t>b</a:t>
            </a:r>
            <a:r>
              <a:rPr sz="2100" spc="-10" dirty="0">
                <a:latin typeface="Arial"/>
                <a:cs typeface="Arial"/>
              </a:rPr>
              <a:t>oa</a:t>
            </a:r>
            <a:r>
              <a:rPr sz="2100" dirty="0">
                <a:latin typeface="Arial"/>
                <a:cs typeface="Arial"/>
              </a:rPr>
              <a:t>rd</a:t>
            </a:r>
            <a:endParaRPr sz="2100">
              <a:latin typeface="Arial"/>
              <a:cs typeface="Arial"/>
            </a:endParaRPr>
          </a:p>
          <a:p>
            <a:pPr marL="336550" marR="5080">
              <a:lnSpc>
                <a:spcPct val="126600"/>
              </a:lnSpc>
            </a:pPr>
            <a:r>
              <a:rPr sz="2100" spc="-5" dirty="0">
                <a:latin typeface="Arial"/>
                <a:cs typeface="Arial"/>
              </a:rPr>
              <a:t>At least one RAM module </a:t>
            </a:r>
            <a:r>
              <a:rPr sz="2100" spc="-57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A</a:t>
            </a:r>
            <a:r>
              <a:rPr sz="2100" spc="-12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case</a:t>
            </a:r>
            <a:endParaRPr sz="2100">
              <a:latin typeface="Arial"/>
              <a:cs typeface="Arial"/>
            </a:endParaRPr>
          </a:p>
          <a:p>
            <a:pPr marL="336550">
              <a:lnSpc>
                <a:spcPct val="100000"/>
              </a:lnSpc>
              <a:spcBef>
                <a:spcPts val="670"/>
              </a:spcBef>
            </a:pPr>
            <a:r>
              <a:rPr sz="2100" dirty="0">
                <a:latin typeface="Arial"/>
                <a:cs typeface="Arial"/>
              </a:rPr>
              <a:t>A</a:t>
            </a:r>
            <a:r>
              <a:rPr sz="2100" spc="-120" dirty="0">
                <a:latin typeface="Arial"/>
                <a:cs typeface="Arial"/>
              </a:rPr>
              <a:t> </a:t>
            </a:r>
            <a:r>
              <a:rPr sz="2100" spc="5" dirty="0">
                <a:latin typeface="Arial"/>
                <a:cs typeface="Arial"/>
              </a:rPr>
              <a:t>P</a:t>
            </a:r>
            <a:r>
              <a:rPr sz="2100" spc="-5" dirty="0">
                <a:latin typeface="Arial"/>
                <a:cs typeface="Arial"/>
              </a:rPr>
              <a:t>SU</a:t>
            </a:r>
            <a:endParaRPr sz="2100">
              <a:latin typeface="Arial"/>
              <a:cs typeface="Arial"/>
            </a:endParaRPr>
          </a:p>
          <a:p>
            <a:pPr marL="336550">
              <a:lnSpc>
                <a:spcPct val="100000"/>
              </a:lnSpc>
              <a:spcBef>
                <a:spcPts val="670"/>
              </a:spcBef>
            </a:pPr>
            <a:r>
              <a:rPr sz="2100" spc="-5" dirty="0">
                <a:latin typeface="Arial"/>
                <a:cs typeface="Arial"/>
              </a:rPr>
              <a:t>At</a:t>
            </a:r>
            <a:r>
              <a:rPr sz="2100" spc="-10" dirty="0">
                <a:latin typeface="Arial"/>
                <a:cs typeface="Arial"/>
              </a:rPr>
              <a:t> </a:t>
            </a:r>
            <a:r>
              <a:rPr sz="2100" spc="-5" dirty="0">
                <a:latin typeface="Arial"/>
                <a:cs typeface="Arial"/>
              </a:rPr>
              <a:t>least one</a:t>
            </a:r>
            <a:r>
              <a:rPr sz="2100" spc="-15" dirty="0">
                <a:latin typeface="Arial"/>
                <a:cs typeface="Arial"/>
              </a:rPr>
              <a:t> </a:t>
            </a:r>
            <a:r>
              <a:rPr sz="2100" spc="-10" dirty="0">
                <a:latin typeface="Arial"/>
                <a:cs typeface="Arial"/>
              </a:rPr>
              <a:t>hard</a:t>
            </a:r>
            <a:r>
              <a:rPr sz="2100" spc="-15" dirty="0">
                <a:latin typeface="Arial"/>
                <a:cs typeface="Arial"/>
              </a:rPr>
              <a:t> </a:t>
            </a:r>
            <a:r>
              <a:rPr sz="2100" spc="-5" dirty="0">
                <a:latin typeface="Arial"/>
                <a:cs typeface="Arial"/>
              </a:rPr>
              <a:t>drive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59"/>
            <a:ext cx="7703820" cy="1224280"/>
          </a:xfrm>
          <a:prstGeom prst="rect">
            <a:avLst/>
          </a:prstGeom>
          <a:ln w="3175">
            <a:solidFill>
              <a:srgbClr val="3364A3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900">
              <a:latin typeface="Times New Roman"/>
              <a:cs typeface="Times New Roman"/>
            </a:endParaRPr>
          </a:p>
          <a:p>
            <a:pPr marL="430530" algn="ctr">
              <a:lnSpc>
                <a:spcPct val="100000"/>
              </a:lnSpc>
            </a:pPr>
            <a:r>
              <a:rPr sz="3300" spc="-5" dirty="0"/>
              <a:t>Putting</a:t>
            </a:r>
            <a:r>
              <a:rPr sz="3300" spc="-35" dirty="0"/>
              <a:t> </a:t>
            </a:r>
            <a:r>
              <a:rPr sz="3300" spc="-5" dirty="0"/>
              <a:t>it</a:t>
            </a:r>
            <a:r>
              <a:rPr sz="3300" spc="-35" dirty="0"/>
              <a:t> </a:t>
            </a:r>
            <a:r>
              <a:rPr sz="3300" spc="-5" dirty="0"/>
              <a:t>all</a:t>
            </a:r>
            <a:r>
              <a:rPr sz="3300" spc="-30" dirty="0"/>
              <a:t> </a:t>
            </a:r>
            <a:r>
              <a:rPr sz="3300" spc="-5" dirty="0"/>
              <a:t>together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99440" y="1379579"/>
            <a:ext cx="13462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220" dirty="0">
                <a:latin typeface="Arial"/>
                <a:cs typeface="Arial"/>
              </a:rPr>
              <a:t>●</a:t>
            </a:r>
            <a:endParaRPr sz="10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1285599"/>
            <a:ext cx="58813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For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 “complete”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system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you will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also </a:t>
            </a:r>
            <a:r>
              <a:rPr sz="2400" spc="-10" dirty="0">
                <a:latin typeface="Arial"/>
                <a:cs typeface="Arial"/>
              </a:rPr>
              <a:t>need: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1239" y="2163170"/>
            <a:ext cx="136525" cy="2647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spc="10" dirty="0">
                <a:latin typeface="Arial"/>
                <a:cs typeface="Arial"/>
              </a:rPr>
              <a:t>–</a:t>
            </a:r>
            <a:endParaRPr sz="15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1239" y="2568300"/>
            <a:ext cx="136525" cy="2647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spc="10" dirty="0">
                <a:latin typeface="Arial"/>
                <a:cs typeface="Arial"/>
              </a:rPr>
              <a:t>–</a:t>
            </a:r>
            <a:endParaRPr sz="15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1239" y="2973429"/>
            <a:ext cx="136525" cy="2647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spc="10" dirty="0">
                <a:latin typeface="Arial"/>
                <a:cs typeface="Arial"/>
              </a:rPr>
              <a:t>–</a:t>
            </a:r>
            <a:endParaRPr sz="15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0" marR="1590675" indent="-323850">
              <a:lnSpc>
                <a:spcPct val="126200"/>
              </a:lnSpc>
              <a:spcBef>
                <a:spcPts val="100"/>
              </a:spcBef>
              <a:tabLst>
                <a:tab pos="335915" algn="l"/>
              </a:tabLst>
            </a:pPr>
            <a:r>
              <a:rPr sz="2325" spc="15" baseline="12544" dirty="0"/>
              <a:t>–	</a:t>
            </a:r>
            <a:r>
              <a:rPr sz="2100" spc="-5" dirty="0"/>
              <a:t>One</a:t>
            </a:r>
            <a:r>
              <a:rPr sz="2100" spc="-30" dirty="0"/>
              <a:t> </a:t>
            </a:r>
            <a:r>
              <a:rPr sz="2100" spc="-5" dirty="0"/>
              <a:t>or</a:t>
            </a:r>
            <a:r>
              <a:rPr sz="2100" spc="-20" dirty="0"/>
              <a:t> </a:t>
            </a:r>
            <a:r>
              <a:rPr sz="2100" spc="-5" dirty="0"/>
              <a:t>more</a:t>
            </a:r>
            <a:r>
              <a:rPr sz="2100" spc="-25" dirty="0"/>
              <a:t> </a:t>
            </a:r>
            <a:r>
              <a:rPr sz="2100" spc="-5" dirty="0"/>
              <a:t>monitors </a:t>
            </a:r>
            <a:r>
              <a:rPr sz="2100" spc="-570" dirty="0"/>
              <a:t> </a:t>
            </a:r>
            <a:r>
              <a:rPr sz="2100" dirty="0"/>
              <a:t>A</a:t>
            </a:r>
            <a:r>
              <a:rPr sz="2100" spc="-125" dirty="0"/>
              <a:t> </a:t>
            </a:r>
            <a:r>
              <a:rPr sz="2100" spc="-5" dirty="0"/>
              <a:t>keyboard</a:t>
            </a:r>
            <a:endParaRPr sz="2100" dirty="0"/>
          </a:p>
          <a:p>
            <a:pPr marL="336550">
              <a:lnSpc>
                <a:spcPct val="100000"/>
              </a:lnSpc>
              <a:spcBef>
                <a:spcPts val="670"/>
              </a:spcBef>
            </a:pPr>
            <a:r>
              <a:rPr dirty="0"/>
              <a:t>A</a:t>
            </a:r>
            <a:r>
              <a:rPr spc="-120" dirty="0"/>
              <a:t> </a:t>
            </a:r>
            <a:r>
              <a:rPr dirty="0"/>
              <a:t>mo</a:t>
            </a:r>
            <a:r>
              <a:rPr spc="-10" dirty="0"/>
              <a:t>u</a:t>
            </a:r>
            <a:r>
              <a:rPr spc="5" dirty="0"/>
              <a:t>s</a:t>
            </a:r>
            <a:r>
              <a:rPr dirty="0"/>
              <a:t>e</a:t>
            </a:r>
          </a:p>
          <a:p>
            <a:pPr marL="336550">
              <a:lnSpc>
                <a:spcPct val="100000"/>
              </a:lnSpc>
              <a:spcBef>
                <a:spcPts val="670"/>
              </a:spcBef>
            </a:pPr>
            <a:r>
              <a:rPr spc="-10" dirty="0"/>
              <a:t>Cables</a:t>
            </a:r>
            <a:r>
              <a:rPr spc="-5" dirty="0"/>
              <a:t> </a:t>
            </a:r>
            <a:r>
              <a:rPr dirty="0"/>
              <a:t>to</a:t>
            </a:r>
            <a:r>
              <a:rPr spc="-15" dirty="0"/>
              <a:t> </a:t>
            </a:r>
            <a:r>
              <a:rPr spc="-5" dirty="0"/>
              <a:t>connect</a:t>
            </a:r>
            <a:r>
              <a:rPr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various</a:t>
            </a:r>
            <a:r>
              <a:rPr spc="-10" dirty="0"/>
              <a:t> </a:t>
            </a:r>
            <a:r>
              <a:rPr spc="-5" dirty="0"/>
              <a:t>parts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904489" y="2906119"/>
            <a:ext cx="42665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Arial"/>
                <a:cs typeface="Arial"/>
              </a:rPr>
              <a:t>So</a:t>
            </a:r>
            <a:r>
              <a:rPr sz="3200" spc="-3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what</a:t>
            </a:r>
            <a:r>
              <a:rPr sz="3200" spc="-3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is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computer?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4100" y="214989"/>
            <a:ext cx="2603499" cy="95757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99440" y="1379579"/>
            <a:ext cx="13462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220" dirty="0">
                <a:latin typeface="Arial"/>
                <a:cs typeface="Arial"/>
              </a:rPr>
              <a:t>●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23289" y="1285599"/>
            <a:ext cx="8468360" cy="107061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ct val="92900"/>
              </a:lnSpc>
              <a:spcBef>
                <a:spcPts val="305"/>
              </a:spcBef>
            </a:pPr>
            <a:r>
              <a:rPr sz="2400" spc="-20" dirty="0"/>
              <a:t>Typically</a:t>
            </a:r>
            <a:r>
              <a:rPr sz="2400" spc="-5" dirty="0"/>
              <a:t> associated with</a:t>
            </a:r>
            <a:r>
              <a:rPr sz="2400" dirty="0"/>
              <a:t> </a:t>
            </a:r>
            <a:r>
              <a:rPr sz="2400" spc="-5" dirty="0"/>
              <a:t>the “electronic box”</a:t>
            </a:r>
            <a:r>
              <a:rPr sz="2400" dirty="0"/>
              <a:t> </a:t>
            </a:r>
            <a:r>
              <a:rPr sz="2400" spc="-5" dirty="0"/>
              <a:t>we know </a:t>
            </a:r>
            <a:r>
              <a:rPr sz="2400" spc="-10" dirty="0"/>
              <a:t>and</a:t>
            </a:r>
            <a:r>
              <a:rPr sz="2400" spc="-5" dirty="0"/>
              <a:t> </a:t>
            </a:r>
            <a:r>
              <a:rPr sz="2400" dirty="0"/>
              <a:t>use </a:t>
            </a:r>
            <a:r>
              <a:rPr sz="2400" spc="-655" dirty="0"/>
              <a:t> </a:t>
            </a:r>
            <a:r>
              <a:rPr sz="2400" spc="-35" dirty="0"/>
              <a:t>today.</a:t>
            </a:r>
            <a:r>
              <a:rPr sz="2400" spc="-5" dirty="0"/>
              <a:t> Originally</a:t>
            </a:r>
            <a:r>
              <a:rPr sz="2400" dirty="0"/>
              <a:t> </a:t>
            </a:r>
            <a:r>
              <a:rPr sz="2400" spc="-10" dirty="0"/>
              <a:t>developed </a:t>
            </a:r>
            <a:r>
              <a:rPr sz="2400" spc="-5" dirty="0"/>
              <a:t>as</a:t>
            </a:r>
            <a:r>
              <a:rPr sz="2400" spc="10" dirty="0"/>
              <a:t> </a:t>
            </a:r>
            <a:r>
              <a:rPr sz="2400" dirty="0"/>
              <a:t>a</a:t>
            </a:r>
            <a:r>
              <a:rPr sz="2400" spc="-5" dirty="0"/>
              <a:t> calculator </a:t>
            </a:r>
            <a:r>
              <a:rPr sz="2400" dirty="0"/>
              <a:t>as a</a:t>
            </a:r>
            <a:r>
              <a:rPr sz="2400" spc="-5" dirty="0"/>
              <a:t> way of</a:t>
            </a:r>
            <a:r>
              <a:rPr sz="2400" spc="10" dirty="0"/>
              <a:t> </a:t>
            </a:r>
            <a:r>
              <a:rPr sz="2400" dirty="0"/>
              <a:t>more </a:t>
            </a:r>
            <a:r>
              <a:rPr sz="2400" spc="5" dirty="0"/>
              <a:t> </a:t>
            </a:r>
            <a:r>
              <a:rPr sz="2400" spc="-10" dirty="0"/>
              <a:t>efficiently</a:t>
            </a:r>
            <a:r>
              <a:rPr sz="2400" spc="-5" dirty="0"/>
              <a:t> solving mathematical</a:t>
            </a:r>
            <a:r>
              <a:rPr sz="2400" spc="-15" dirty="0"/>
              <a:t> </a:t>
            </a:r>
            <a:r>
              <a:rPr sz="2400" spc="-5" dirty="0"/>
              <a:t>calculations.</a:t>
            </a:r>
            <a:endParaRPr sz="2400" dirty="0"/>
          </a:p>
        </p:txBody>
      </p:sp>
      <p:sp>
        <p:nvSpPr>
          <p:cNvPr id="8" name="object 8"/>
          <p:cNvSpPr txBox="1"/>
          <p:nvPr/>
        </p:nvSpPr>
        <p:spPr>
          <a:xfrm>
            <a:off x="599440" y="2534009"/>
            <a:ext cx="13462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220" dirty="0">
                <a:latin typeface="Arial"/>
                <a:cs typeface="Arial"/>
              </a:rPr>
              <a:t>●</a:t>
            </a:r>
            <a:endParaRPr sz="10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3289" y="2440029"/>
            <a:ext cx="8521065" cy="22250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ct val="92900"/>
              </a:lnSpc>
              <a:spcBef>
                <a:spcPts val="305"/>
              </a:spcBef>
            </a:pPr>
            <a:r>
              <a:rPr sz="2400" spc="-5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idea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modern computer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generally attributed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Alan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Turing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hypothesised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 device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known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i="1" spc="-35" dirty="0">
                <a:latin typeface="Arial"/>
                <a:cs typeface="Arial"/>
              </a:rPr>
              <a:t>Turing</a:t>
            </a:r>
            <a:r>
              <a:rPr sz="2400" i="1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Machine</a:t>
            </a:r>
            <a:r>
              <a:rPr sz="2400" spc="-5" dirty="0">
                <a:latin typeface="Arial"/>
                <a:cs typeface="Arial"/>
              </a:rPr>
              <a:t>;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device capable of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performing</a:t>
            </a:r>
            <a:r>
              <a:rPr sz="2400" spc="-10" dirty="0">
                <a:latin typeface="Arial"/>
                <a:cs typeface="Arial"/>
              </a:rPr>
              <a:t> any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task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long</a:t>
            </a:r>
            <a:r>
              <a:rPr sz="2400" spc="-5" dirty="0">
                <a:latin typeface="Arial"/>
                <a:cs typeface="Arial"/>
              </a:rPr>
              <a:t> as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could </a:t>
            </a:r>
            <a:r>
              <a:rPr sz="2400" dirty="0">
                <a:latin typeface="Arial"/>
                <a:cs typeface="Arial"/>
              </a:rPr>
              <a:t>be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represented as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algorithm (e.g.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2+2).</a:t>
            </a:r>
            <a:endParaRPr sz="2400" dirty="0">
              <a:latin typeface="Arial"/>
              <a:cs typeface="Arial"/>
            </a:endParaRPr>
          </a:p>
          <a:p>
            <a:pPr marL="12700" marR="1057275">
              <a:lnSpc>
                <a:spcPts val="2680"/>
              </a:lnSpc>
              <a:spcBef>
                <a:spcPts val="1105"/>
              </a:spcBef>
            </a:pPr>
            <a:r>
              <a:rPr sz="2400" spc="-30" dirty="0">
                <a:latin typeface="Arial"/>
                <a:cs typeface="Arial"/>
              </a:rPr>
              <a:t>Technically</a:t>
            </a:r>
            <a:r>
              <a:rPr sz="2400" spc="-5" dirty="0">
                <a:latin typeface="Arial"/>
                <a:cs typeface="Arial"/>
              </a:rPr>
              <a:t> any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device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capable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solving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mathematical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problems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computer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(as</a:t>
            </a:r>
            <a:r>
              <a:rPr sz="2400" spc="-5" dirty="0">
                <a:latin typeface="Arial"/>
                <a:cs typeface="Arial"/>
              </a:rPr>
              <a:t> it is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computing</a:t>
            </a:r>
            <a:r>
              <a:rPr sz="2400" i="1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something).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9440" y="4027530"/>
            <a:ext cx="13462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220" dirty="0">
                <a:latin typeface="Arial"/>
                <a:cs typeface="Arial"/>
              </a:rPr>
              <a:t>●</a:t>
            </a:r>
            <a:endParaRPr sz="1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61099" y="1"/>
            <a:ext cx="3746499" cy="112430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91490" y="1290680"/>
            <a:ext cx="4222750" cy="117983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>
              <a:lnSpc>
                <a:spcPts val="2230"/>
              </a:lnSpc>
              <a:spcBef>
                <a:spcPts val="315"/>
              </a:spcBef>
            </a:pPr>
            <a:r>
              <a:rPr sz="2000" dirty="0">
                <a:latin typeface="Arial"/>
                <a:cs typeface="Arial"/>
              </a:rPr>
              <a:t>Computers come </a:t>
            </a:r>
            <a:r>
              <a:rPr sz="2000" spc="-5" dirty="0">
                <a:latin typeface="Arial"/>
                <a:cs typeface="Arial"/>
              </a:rPr>
              <a:t>in </a:t>
            </a:r>
            <a:r>
              <a:rPr sz="2000" dirty="0">
                <a:latin typeface="Arial"/>
                <a:cs typeface="Arial"/>
              </a:rPr>
              <a:t>a wide variety of 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styles, </a:t>
            </a:r>
            <a:r>
              <a:rPr sz="2000" spc="-5" dirty="0">
                <a:latin typeface="Arial"/>
                <a:cs typeface="Arial"/>
              </a:rPr>
              <a:t>form </a:t>
            </a:r>
            <a:r>
              <a:rPr sz="2000" dirty="0">
                <a:latin typeface="Arial"/>
                <a:cs typeface="Arial"/>
              </a:rPr>
              <a:t>factors and purposes. </a:t>
            </a:r>
            <a:r>
              <a:rPr sz="2000" spc="-5" dirty="0">
                <a:latin typeface="Arial"/>
                <a:cs typeface="Arial"/>
              </a:rPr>
              <a:t>In </a:t>
            </a:r>
            <a:r>
              <a:rPr sz="2000" dirty="0">
                <a:latin typeface="Arial"/>
                <a:cs typeface="Arial"/>
              </a:rPr>
              <a:t> general </a:t>
            </a:r>
            <a:r>
              <a:rPr sz="2000" spc="-5" dirty="0">
                <a:latin typeface="Arial"/>
                <a:cs typeface="Arial"/>
              </a:rPr>
              <a:t>the </a:t>
            </a:r>
            <a:r>
              <a:rPr sz="2000" dirty="0">
                <a:latin typeface="Arial"/>
                <a:cs typeface="Arial"/>
              </a:rPr>
              <a:t>common </a:t>
            </a:r>
            <a:r>
              <a:rPr sz="2000" spc="-5" dirty="0">
                <a:latin typeface="Arial"/>
                <a:cs typeface="Arial"/>
              </a:rPr>
              <a:t>features of </a:t>
            </a:r>
            <a:r>
              <a:rPr sz="2000" dirty="0">
                <a:latin typeface="Arial"/>
                <a:cs typeface="Arial"/>
              </a:rPr>
              <a:t>what </a:t>
            </a:r>
            <a:r>
              <a:rPr sz="2000" spc="-5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we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would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call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5" dirty="0">
                <a:latin typeface="Arial"/>
                <a:cs typeface="Arial"/>
              </a:rPr>
              <a:t> computer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include: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9440" y="2636879"/>
            <a:ext cx="11683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70" dirty="0">
                <a:latin typeface="Arial"/>
                <a:cs typeface="Arial"/>
              </a:rPr>
              <a:t>●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3289" y="2558139"/>
            <a:ext cx="15240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Input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devices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1239" y="3360780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latin typeface="Arial"/>
                <a:cs typeface="Arial"/>
              </a:rPr>
              <a:t>–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31239" y="2862939"/>
            <a:ext cx="2727325" cy="807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0" marR="5080" indent="-323850">
              <a:lnSpc>
                <a:spcPct val="128299"/>
              </a:lnSpc>
              <a:spcBef>
                <a:spcPts val="100"/>
              </a:spcBef>
              <a:tabLst>
                <a:tab pos="335915" algn="l"/>
              </a:tabLst>
            </a:pPr>
            <a:r>
              <a:rPr sz="2250" spc="-7" baseline="12962" dirty="0">
                <a:latin typeface="Arial"/>
                <a:cs typeface="Arial"/>
              </a:rPr>
              <a:t>–	</a:t>
            </a:r>
            <a:r>
              <a:rPr sz="2000" dirty="0">
                <a:latin typeface="Arial"/>
                <a:cs typeface="Arial"/>
              </a:rPr>
              <a:t>Mouse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keyboard </a:t>
            </a:r>
            <a:r>
              <a:rPr sz="2000" spc="-540" dirty="0">
                <a:latin typeface="Arial"/>
                <a:cs typeface="Arial"/>
              </a:rPr>
              <a:t> </a:t>
            </a:r>
            <a:r>
              <a:rPr sz="2000" spc="-45" dirty="0">
                <a:latin typeface="Arial"/>
                <a:cs typeface="Arial"/>
              </a:rPr>
              <a:t>Touch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screen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9440" y="3837030"/>
            <a:ext cx="11683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70" dirty="0">
                <a:latin typeface="Arial"/>
                <a:cs typeface="Arial"/>
              </a:rPr>
              <a:t>●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3289" y="3758289"/>
            <a:ext cx="17221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Output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devices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93139" y="4063089"/>
            <a:ext cx="1501775" cy="80772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74650" indent="-323850">
              <a:lnSpc>
                <a:spcPct val="100000"/>
              </a:lnSpc>
              <a:spcBef>
                <a:spcPts val="780"/>
              </a:spcBef>
              <a:buSzPct val="75000"/>
              <a:buChar char="–"/>
              <a:tabLst>
                <a:tab pos="374015" algn="l"/>
                <a:tab pos="374650" algn="l"/>
              </a:tabLst>
            </a:pPr>
            <a:r>
              <a:rPr sz="2000" dirty="0">
                <a:latin typeface="Arial"/>
                <a:cs typeface="Arial"/>
              </a:rPr>
              <a:t>Display</a:t>
            </a:r>
            <a:endParaRPr sz="2000">
              <a:latin typeface="Arial"/>
              <a:cs typeface="Arial"/>
            </a:endParaRPr>
          </a:p>
          <a:p>
            <a:pPr marL="374650" indent="-323850">
              <a:lnSpc>
                <a:spcPct val="100000"/>
              </a:lnSpc>
              <a:spcBef>
                <a:spcPts val="680"/>
              </a:spcBef>
              <a:buSzPct val="75000"/>
              <a:buChar char="–"/>
              <a:tabLst>
                <a:tab pos="374015" algn="l"/>
                <a:tab pos="374650" algn="l"/>
              </a:tabLst>
            </a:pPr>
            <a:r>
              <a:rPr sz="2000" dirty="0">
                <a:latin typeface="Arial"/>
                <a:cs typeface="Arial"/>
              </a:rPr>
              <a:t>Speakers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47640" y="1368149"/>
            <a:ext cx="11683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70" dirty="0">
                <a:latin typeface="Arial"/>
                <a:cs typeface="Arial"/>
              </a:rPr>
              <a:t>●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spc="-110" dirty="0"/>
              <a:t> </a:t>
            </a:r>
            <a:r>
              <a:rPr spc="5" dirty="0"/>
              <a:t>c</a:t>
            </a:r>
            <a:r>
              <a:rPr spc="-5" dirty="0"/>
              <a:t>h</a:t>
            </a:r>
            <a:r>
              <a:rPr spc="5" dirty="0"/>
              <a:t>ass</a:t>
            </a:r>
            <a:r>
              <a:rPr spc="-5" dirty="0"/>
              <a:t>i</a:t>
            </a:r>
            <a:r>
              <a:rPr dirty="0"/>
              <a:t>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641340" y="1596749"/>
            <a:ext cx="1500505" cy="80518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75920" indent="-325120">
              <a:lnSpc>
                <a:spcPct val="100000"/>
              </a:lnSpc>
              <a:spcBef>
                <a:spcPts val="770"/>
              </a:spcBef>
              <a:buSzPct val="75000"/>
              <a:buChar char="–"/>
              <a:tabLst>
                <a:tab pos="375285" algn="l"/>
                <a:tab pos="375920" algn="l"/>
              </a:tabLst>
            </a:pPr>
            <a:r>
              <a:rPr sz="2000" dirty="0">
                <a:latin typeface="Arial"/>
                <a:cs typeface="Arial"/>
              </a:rPr>
              <a:t>Case</a:t>
            </a:r>
            <a:endParaRPr sz="2000">
              <a:latin typeface="Arial"/>
              <a:cs typeface="Arial"/>
            </a:endParaRPr>
          </a:p>
          <a:p>
            <a:pPr marL="375920" indent="-325120">
              <a:lnSpc>
                <a:spcPct val="100000"/>
              </a:lnSpc>
              <a:spcBef>
                <a:spcPts val="670"/>
              </a:spcBef>
              <a:buSzPct val="75000"/>
              <a:buChar char="–"/>
              <a:tabLst>
                <a:tab pos="375285" algn="l"/>
                <a:tab pos="375920" algn="l"/>
              </a:tabLst>
            </a:pPr>
            <a:r>
              <a:rPr sz="2000" spc="-5" dirty="0">
                <a:latin typeface="Arial"/>
                <a:cs typeface="Arial"/>
              </a:rPr>
              <a:t>All-in-one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47640" y="2568300"/>
            <a:ext cx="11683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70" dirty="0">
                <a:latin typeface="Arial"/>
                <a:cs typeface="Arial"/>
              </a:rPr>
              <a:t>●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71490" y="2490829"/>
            <a:ext cx="15100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System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parts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679440" y="3293469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latin typeface="Arial"/>
                <a:cs typeface="Arial"/>
              </a:rPr>
              <a:t>–</a:t>
            </a:r>
            <a:endParaRPr sz="15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679440" y="3684630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latin typeface="Arial"/>
                <a:cs typeface="Arial"/>
              </a:rPr>
              <a:t>–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654040" y="2796900"/>
            <a:ext cx="1844675" cy="119634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70"/>
              </a:spcBef>
              <a:tabLst>
                <a:tab pos="362585" algn="l"/>
              </a:tabLst>
            </a:pPr>
            <a:r>
              <a:rPr sz="2250" spc="-7" baseline="12962" dirty="0">
                <a:latin typeface="Arial"/>
                <a:cs typeface="Arial"/>
              </a:rPr>
              <a:t>–	</a:t>
            </a:r>
            <a:r>
              <a:rPr sz="2000" spc="-5" dirty="0">
                <a:latin typeface="Arial"/>
                <a:cs typeface="Arial"/>
              </a:rPr>
              <a:t>CPU</a:t>
            </a:r>
            <a:endParaRPr sz="2000" dirty="0">
              <a:latin typeface="Arial"/>
              <a:cs typeface="Arial"/>
            </a:endParaRPr>
          </a:p>
          <a:p>
            <a:pPr marL="363220" marR="30480">
              <a:lnSpc>
                <a:spcPts val="3080"/>
              </a:lnSpc>
              <a:spcBef>
                <a:spcPts val="90"/>
              </a:spcBef>
            </a:pPr>
            <a:r>
              <a:rPr sz="2000" spc="-10" dirty="0">
                <a:latin typeface="Arial"/>
                <a:cs typeface="Arial"/>
              </a:rPr>
              <a:t>M</a:t>
            </a:r>
            <a:r>
              <a:rPr sz="2000" spc="5" dirty="0">
                <a:latin typeface="Arial"/>
                <a:cs typeface="Arial"/>
              </a:rPr>
              <a:t>o</a:t>
            </a:r>
            <a:r>
              <a:rPr sz="2000" spc="-10" dirty="0">
                <a:latin typeface="Arial"/>
                <a:cs typeface="Arial"/>
              </a:rPr>
              <a:t>t</a:t>
            </a:r>
            <a:r>
              <a:rPr sz="2000" spc="5" dirty="0">
                <a:latin typeface="Arial"/>
                <a:cs typeface="Arial"/>
              </a:rPr>
              <a:t>h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r</a:t>
            </a:r>
            <a:r>
              <a:rPr sz="2000" spc="5" dirty="0">
                <a:latin typeface="Arial"/>
                <a:cs typeface="Arial"/>
              </a:rPr>
              <a:t>bo</a:t>
            </a:r>
            <a:r>
              <a:rPr sz="2000" spc="-5" dirty="0">
                <a:latin typeface="Arial"/>
                <a:cs typeface="Arial"/>
              </a:rPr>
              <a:t>a</a:t>
            </a:r>
            <a:r>
              <a:rPr sz="2000" spc="10" dirty="0">
                <a:latin typeface="Arial"/>
                <a:cs typeface="Arial"/>
              </a:rPr>
              <a:t>r</a:t>
            </a:r>
            <a:r>
              <a:rPr sz="2000" dirty="0">
                <a:latin typeface="Arial"/>
                <a:cs typeface="Arial"/>
              </a:rPr>
              <a:t>d  </a:t>
            </a:r>
            <a:r>
              <a:rPr sz="2000" spc="-5" dirty="0">
                <a:latin typeface="Arial"/>
                <a:cs typeface="Arial"/>
              </a:rPr>
              <a:t>Etc.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900" y="359"/>
            <a:ext cx="7614920" cy="956031"/>
          </a:xfrm>
          <a:prstGeom prst="rect">
            <a:avLst/>
          </a:prstGeom>
          <a:ln w="3175">
            <a:solidFill>
              <a:srgbClr val="3364A3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900" dirty="0">
              <a:latin typeface="Times New Roman"/>
              <a:cs typeface="Times New Roman"/>
            </a:endParaRPr>
          </a:p>
          <a:p>
            <a:pPr marL="429895" algn="ctr">
              <a:lnSpc>
                <a:spcPct val="100000"/>
              </a:lnSpc>
            </a:pPr>
            <a:r>
              <a:rPr sz="3300" spc="-5" dirty="0"/>
              <a:t>Form</a:t>
            </a:r>
            <a:r>
              <a:rPr sz="3300" spc="-80" dirty="0"/>
              <a:t> </a:t>
            </a:r>
            <a:r>
              <a:rPr sz="3300" spc="-5" dirty="0"/>
              <a:t>Factors</a:t>
            </a:r>
            <a:endParaRPr sz="33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2489" y="1425122"/>
            <a:ext cx="2183130" cy="167276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63340" y="1420203"/>
            <a:ext cx="2336800" cy="161291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61150" y="1326239"/>
            <a:ext cx="2875279" cy="17716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11059" y="3265530"/>
            <a:ext cx="1772920" cy="177165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35400" y="3265530"/>
            <a:ext cx="2391410" cy="177165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7250" y="3265530"/>
            <a:ext cx="2214880" cy="177165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537709" y="2977239"/>
            <a:ext cx="10013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Notebook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62190" y="2931519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Rack-mount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Server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37639" y="5048610"/>
            <a:ext cx="136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All-in-one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PC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71269" y="2977239"/>
            <a:ext cx="1243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Desktop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PC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62519" y="4992730"/>
            <a:ext cx="1268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</a:t>
            </a:r>
            <a:r>
              <a:rPr sz="1800" spc="5" dirty="0">
                <a:latin typeface="Arial"/>
                <a:cs typeface="Arial"/>
              </a:rPr>
              <a:t>m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rtph</a:t>
            </a:r>
            <a:r>
              <a:rPr sz="1800" spc="-15" dirty="0">
                <a:latin typeface="Arial"/>
                <a:cs typeface="Arial"/>
              </a:rPr>
              <a:t>o</a:t>
            </a:r>
            <a:r>
              <a:rPr sz="1800" spc="-5" dirty="0">
                <a:latin typeface="Arial"/>
                <a:cs typeface="Arial"/>
              </a:rPr>
              <a:t>ne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59"/>
            <a:ext cx="7703820" cy="1224280"/>
          </a:xfrm>
          <a:prstGeom prst="rect">
            <a:avLst/>
          </a:prstGeom>
          <a:ln w="3175">
            <a:solidFill>
              <a:srgbClr val="3364A3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900">
              <a:latin typeface="Times New Roman"/>
              <a:cs typeface="Times New Roman"/>
            </a:endParaRPr>
          </a:p>
          <a:p>
            <a:pPr marL="429259" algn="ctr">
              <a:lnSpc>
                <a:spcPct val="100000"/>
              </a:lnSpc>
            </a:pPr>
            <a:r>
              <a:rPr sz="3300" spc="-5" dirty="0"/>
              <a:t>Computer</a:t>
            </a:r>
            <a:r>
              <a:rPr sz="3300" spc="-65" dirty="0"/>
              <a:t> </a:t>
            </a:r>
            <a:r>
              <a:rPr sz="3300" spc="-5" dirty="0"/>
              <a:t>System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99440" y="1368149"/>
            <a:ext cx="11683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70" dirty="0">
                <a:latin typeface="Arial"/>
                <a:cs typeface="Arial"/>
              </a:rPr>
              <a:t>●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1290680"/>
            <a:ext cx="3925570" cy="286639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87630">
              <a:lnSpc>
                <a:spcPts val="2230"/>
              </a:lnSpc>
              <a:spcBef>
                <a:spcPts val="315"/>
              </a:spcBef>
            </a:pPr>
            <a:r>
              <a:rPr sz="2000" spc="-5" dirty="0">
                <a:latin typeface="Arial"/>
                <a:cs typeface="Arial"/>
              </a:rPr>
              <a:t>For this </a:t>
            </a:r>
            <a:r>
              <a:rPr sz="2000" dirty="0">
                <a:latin typeface="Arial"/>
                <a:cs typeface="Arial"/>
              </a:rPr>
              <a:t>class we </a:t>
            </a:r>
            <a:r>
              <a:rPr sz="2000" spc="-5" dirty="0">
                <a:latin typeface="Arial"/>
                <a:cs typeface="Arial"/>
              </a:rPr>
              <a:t>will be </a:t>
            </a:r>
            <a:r>
              <a:rPr sz="2000" dirty="0">
                <a:latin typeface="Arial"/>
                <a:cs typeface="Arial"/>
              </a:rPr>
              <a:t>focussing </a:t>
            </a:r>
            <a:r>
              <a:rPr sz="2000" spc="-5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on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Desktop</a:t>
            </a:r>
            <a:r>
              <a:rPr sz="2000" i="1" spc="-1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PC </a:t>
            </a:r>
            <a:r>
              <a:rPr sz="2000" spc="-5" dirty="0">
                <a:latin typeface="Arial"/>
                <a:cs typeface="Arial"/>
              </a:rPr>
              <a:t>style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computer.</a:t>
            </a:r>
            <a:endParaRPr sz="2000">
              <a:latin typeface="Arial"/>
              <a:cs typeface="Arial"/>
            </a:endParaRPr>
          </a:p>
          <a:p>
            <a:pPr marL="12700" marR="147955">
              <a:lnSpc>
                <a:spcPts val="2230"/>
              </a:lnSpc>
              <a:spcBef>
                <a:spcPts val="1060"/>
              </a:spcBef>
            </a:pPr>
            <a:r>
              <a:rPr sz="2000" spc="-5" dirty="0">
                <a:latin typeface="Arial"/>
                <a:cs typeface="Arial"/>
              </a:rPr>
              <a:t>In this type, </a:t>
            </a:r>
            <a:r>
              <a:rPr sz="2000" dirty="0">
                <a:latin typeface="Arial"/>
                <a:cs typeface="Arial"/>
              </a:rPr>
              <a:t>most of </a:t>
            </a:r>
            <a:r>
              <a:rPr sz="2000" spc="-5" dirty="0">
                <a:latin typeface="Arial"/>
                <a:cs typeface="Arial"/>
              </a:rPr>
              <a:t>the </a:t>
            </a:r>
            <a:r>
              <a:rPr sz="2000" dirty="0">
                <a:latin typeface="Arial"/>
                <a:cs typeface="Arial"/>
              </a:rPr>
              <a:t>hardware </a:t>
            </a:r>
            <a:r>
              <a:rPr sz="2000" spc="-5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is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contained</a:t>
            </a:r>
            <a:r>
              <a:rPr sz="2000" spc="-5" dirty="0">
                <a:latin typeface="Arial"/>
                <a:cs typeface="Arial"/>
              </a:rPr>
              <a:t> within the </a:t>
            </a:r>
            <a:r>
              <a:rPr sz="2000" dirty="0">
                <a:latin typeface="Arial"/>
                <a:cs typeface="Arial"/>
              </a:rPr>
              <a:t>case.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ts val="2230"/>
              </a:lnSpc>
              <a:spcBef>
                <a:spcPts val="1070"/>
              </a:spcBef>
            </a:pPr>
            <a:r>
              <a:rPr sz="2000" dirty="0">
                <a:latin typeface="Arial"/>
                <a:cs typeface="Arial"/>
              </a:rPr>
              <a:t>Usually an issue </a:t>
            </a:r>
            <a:r>
              <a:rPr sz="2000" spc="-5" dirty="0">
                <a:latin typeface="Arial"/>
                <a:cs typeface="Arial"/>
              </a:rPr>
              <a:t>with </a:t>
            </a:r>
            <a:r>
              <a:rPr sz="2000" dirty="0">
                <a:latin typeface="Arial"/>
                <a:cs typeface="Arial"/>
              </a:rPr>
              <a:t>a </a:t>
            </a:r>
            <a:r>
              <a:rPr sz="2000" spc="-5" dirty="0">
                <a:latin typeface="Arial"/>
                <a:cs typeface="Arial"/>
              </a:rPr>
              <a:t>PC will </a:t>
            </a:r>
            <a:r>
              <a:rPr sz="2000" dirty="0">
                <a:latin typeface="Arial"/>
                <a:cs typeface="Arial"/>
              </a:rPr>
              <a:t>be 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 problem </a:t>
            </a:r>
            <a:r>
              <a:rPr sz="2000" spc="-5" dirty="0">
                <a:latin typeface="Arial"/>
                <a:cs typeface="Arial"/>
              </a:rPr>
              <a:t>with the </a:t>
            </a:r>
            <a:r>
              <a:rPr sz="2000" dirty="0">
                <a:latin typeface="Arial"/>
                <a:cs typeface="Arial"/>
              </a:rPr>
              <a:t>hardware </a:t>
            </a:r>
            <a:r>
              <a:rPr sz="2000" spc="-5" dirty="0">
                <a:latin typeface="Arial"/>
                <a:cs typeface="Arial"/>
              </a:rPr>
              <a:t>in the </a:t>
            </a:r>
            <a:r>
              <a:rPr sz="2000" spc="-5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case or </a:t>
            </a:r>
            <a:r>
              <a:rPr sz="2000" spc="-5" dirty="0">
                <a:latin typeface="Arial"/>
                <a:cs typeface="Arial"/>
              </a:rPr>
              <a:t>the </a:t>
            </a:r>
            <a:r>
              <a:rPr sz="2000" dirty="0">
                <a:latin typeface="Arial"/>
                <a:cs typeface="Arial"/>
              </a:rPr>
              <a:t>cables connecting </a:t>
            </a:r>
            <a:r>
              <a:rPr sz="2000" spc="-5" dirty="0">
                <a:latin typeface="Arial"/>
                <a:cs typeface="Arial"/>
              </a:rPr>
              <a:t>it </a:t>
            </a:r>
            <a:r>
              <a:rPr sz="2000" dirty="0">
                <a:latin typeface="Arial"/>
                <a:cs typeface="Arial"/>
              </a:rPr>
              <a:t>to </a:t>
            </a:r>
            <a:r>
              <a:rPr sz="2000" spc="-5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the </a:t>
            </a:r>
            <a:r>
              <a:rPr sz="2000" dirty="0">
                <a:latin typeface="Arial"/>
                <a:cs typeface="Arial"/>
              </a:rPr>
              <a:t>rest </a:t>
            </a:r>
            <a:r>
              <a:rPr sz="2000" spc="-5" dirty="0">
                <a:latin typeface="Arial"/>
                <a:cs typeface="Arial"/>
              </a:rPr>
              <a:t>of the </a:t>
            </a:r>
            <a:r>
              <a:rPr sz="2000" dirty="0">
                <a:latin typeface="Arial"/>
                <a:cs typeface="Arial"/>
              </a:rPr>
              <a:t>hardware 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peripherals.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440" y="2070460"/>
            <a:ext cx="11683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70" dirty="0">
                <a:latin typeface="Arial"/>
                <a:cs typeface="Arial"/>
              </a:rPr>
              <a:t>●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9440" y="2771500"/>
            <a:ext cx="11683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70" dirty="0">
                <a:latin typeface="Arial"/>
                <a:cs typeface="Arial"/>
              </a:rPr>
              <a:t>●</a:t>
            </a:r>
            <a:endParaRPr sz="9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52390" y="1587659"/>
            <a:ext cx="4427220" cy="33911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59"/>
            <a:ext cx="7703820" cy="1224280"/>
          </a:xfrm>
          <a:prstGeom prst="rect">
            <a:avLst/>
          </a:prstGeom>
          <a:ln w="3175">
            <a:solidFill>
              <a:srgbClr val="3364A3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900">
              <a:latin typeface="Times New Roman"/>
              <a:cs typeface="Times New Roman"/>
            </a:endParaRPr>
          </a:p>
          <a:p>
            <a:pPr marL="429895" algn="ctr">
              <a:lnSpc>
                <a:spcPct val="100000"/>
              </a:lnSpc>
            </a:pPr>
            <a:r>
              <a:rPr sz="3300" spc="-5" dirty="0"/>
              <a:t>Chassis</a:t>
            </a:r>
            <a:r>
              <a:rPr sz="3300" spc="-40" dirty="0"/>
              <a:t> </a:t>
            </a:r>
            <a:r>
              <a:rPr sz="3300" dirty="0"/>
              <a:t>/</a:t>
            </a:r>
            <a:r>
              <a:rPr sz="3300" spc="-45" dirty="0"/>
              <a:t> </a:t>
            </a:r>
            <a:r>
              <a:rPr sz="3300" dirty="0"/>
              <a:t>Case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99440" y="1368149"/>
            <a:ext cx="11683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70" dirty="0">
                <a:latin typeface="Arial"/>
                <a:cs typeface="Arial"/>
              </a:rPr>
              <a:t>●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1290680"/>
            <a:ext cx="3915410" cy="328422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>
              <a:lnSpc>
                <a:spcPts val="2230"/>
              </a:lnSpc>
              <a:spcBef>
                <a:spcPts val="315"/>
              </a:spcBef>
            </a:pPr>
            <a:r>
              <a:rPr sz="2000" spc="-5" dirty="0">
                <a:latin typeface="Arial"/>
                <a:cs typeface="Arial"/>
              </a:rPr>
              <a:t>The </a:t>
            </a:r>
            <a:r>
              <a:rPr sz="2000" dirty="0">
                <a:latin typeface="Arial"/>
                <a:cs typeface="Arial"/>
              </a:rPr>
              <a:t>chassis </a:t>
            </a:r>
            <a:r>
              <a:rPr sz="2000" spc="-5" dirty="0">
                <a:latin typeface="Arial"/>
                <a:cs typeface="Arial"/>
              </a:rPr>
              <a:t>or </a:t>
            </a:r>
            <a:r>
              <a:rPr sz="2000" dirty="0">
                <a:latin typeface="Arial"/>
                <a:cs typeface="Arial"/>
              </a:rPr>
              <a:t>case </a:t>
            </a:r>
            <a:r>
              <a:rPr sz="2000" spc="-5" dirty="0">
                <a:latin typeface="Arial"/>
                <a:cs typeface="Arial"/>
              </a:rPr>
              <a:t>is </a:t>
            </a:r>
            <a:r>
              <a:rPr sz="2000" dirty="0">
                <a:latin typeface="Arial"/>
                <a:cs typeface="Arial"/>
              </a:rPr>
              <a:t>where </a:t>
            </a:r>
            <a:r>
              <a:rPr sz="2000" spc="-5" dirty="0">
                <a:latin typeface="Arial"/>
                <a:cs typeface="Arial"/>
              </a:rPr>
              <a:t>all </a:t>
            </a:r>
            <a:r>
              <a:rPr sz="2000" dirty="0">
                <a:latin typeface="Arial"/>
                <a:cs typeface="Arial"/>
              </a:rPr>
              <a:t>of </a:t>
            </a:r>
            <a:r>
              <a:rPr sz="2000" spc="-5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the </a:t>
            </a:r>
            <a:r>
              <a:rPr sz="2000" dirty="0">
                <a:latin typeface="Arial"/>
                <a:cs typeface="Arial"/>
              </a:rPr>
              <a:t>hardware components get 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mounted.</a:t>
            </a:r>
            <a:endParaRPr sz="2000">
              <a:latin typeface="Arial"/>
              <a:cs typeface="Arial"/>
            </a:endParaRPr>
          </a:p>
          <a:p>
            <a:pPr marL="12700" marR="205104">
              <a:lnSpc>
                <a:spcPts val="2230"/>
              </a:lnSpc>
              <a:spcBef>
                <a:spcPts val="1060"/>
              </a:spcBef>
            </a:pPr>
            <a:r>
              <a:rPr sz="2000" dirty="0">
                <a:latin typeface="Arial"/>
                <a:cs typeface="Arial"/>
              </a:rPr>
              <a:t>Provides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protection,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cable 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management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airflow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control.</a:t>
            </a:r>
            <a:endParaRPr sz="2000">
              <a:latin typeface="Arial"/>
              <a:cs typeface="Arial"/>
            </a:endParaRPr>
          </a:p>
          <a:p>
            <a:pPr marL="12700" marR="548005" algn="just">
              <a:lnSpc>
                <a:spcPts val="2230"/>
              </a:lnSpc>
              <a:spcBef>
                <a:spcPts val="1070"/>
              </a:spcBef>
            </a:pPr>
            <a:r>
              <a:rPr sz="2000" dirty="0">
                <a:latin typeface="Arial"/>
                <a:cs typeface="Arial"/>
              </a:rPr>
              <a:t>Comes in </a:t>
            </a:r>
            <a:r>
              <a:rPr sz="2000" spc="-30" dirty="0">
                <a:latin typeface="Arial"/>
                <a:cs typeface="Arial"/>
              </a:rPr>
              <a:t>many, </a:t>
            </a:r>
            <a:r>
              <a:rPr sz="2000" b="1" spc="-5" dirty="0">
                <a:latin typeface="Arial"/>
                <a:cs typeface="Arial"/>
              </a:rPr>
              <a:t>many </a:t>
            </a:r>
            <a:r>
              <a:rPr sz="2000" dirty="0">
                <a:latin typeface="Arial"/>
                <a:cs typeface="Arial"/>
              </a:rPr>
              <a:t>styles, </a:t>
            </a:r>
            <a:r>
              <a:rPr sz="2000" spc="-5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sizes and shapes </a:t>
            </a:r>
            <a:r>
              <a:rPr sz="2000" spc="-5" dirty="0">
                <a:latin typeface="Arial"/>
                <a:cs typeface="Arial"/>
              </a:rPr>
              <a:t>for different </a:t>
            </a:r>
            <a:r>
              <a:rPr sz="2000" spc="-5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uses.</a:t>
            </a:r>
            <a:endParaRPr sz="2000">
              <a:latin typeface="Arial"/>
              <a:cs typeface="Arial"/>
            </a:endParaRPr>
          </a:p>
          <a:p>
            <a:pPr marL="12700" marR="277495" algn="just">
              <a:lnSpc>
                <a:spcPts val="2230"/>
              </a:lnSpc>
              <a:spcBef>
                <a:spcPts val="1060"/>
              </a:spcBef>
            </a:pPr>
            <a:r>
              <a:rPr sz="2000" b="1" spc="-5" dirty="0">
                <a:latin typeface="Arial"/>
                <a:cs typeface="Arial"/>
              </a:rPr>
              <a:t>Must </a:t>
            </a:r>
            <a:r>
              <a:rPr sz="2000" dirty="0">
                <a:latin typeface="Arial"/>
                <a:cs typeface="Arial"/>
              </a:rPr>
              <a:t>be chosen </a:t>
            </a:r>
            <a:r>
              <a:rPr sz="2000" spc="-5" dirty="0">
                <a:latin typeface="Arial"/>
                <a:cs typeface="Arial"/>
              </a:rPr>
              <a:t>to fit the </a:t>
            </a:r>
            <a:r>
              <a:rPr sz="2000" dirty="0">
                <a:latin typeface="Arial"/>
                <a:cs typeface="Arial"/>
              </a:rPr>
              <a:t>size of </a:t>
            </a:r>
            <a:r>
              <a:rPr sz="2000" spc="-5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motherboard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used.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440" y="2353669"/>
            <a:ext cx="11683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70" dirty="0">
                <a:latin typeface="Arial"/>
                <a:cs typeface="Arial"/>
              </a:rPr>
              <a:t>●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9440" y="3054710"/>
            <a:ext cx="11683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70" dirty="0">
                <a:latin typeface="Arial"/>
                <a:cs typeface="Arial"/>
              </a:rPr>
              <a:t>●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9440" y="4040230"/>
            <a:ext cx="11683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70" dirty="0">
                <a:latin typeface="Arial"/>
                <a:cs typeface="Arial"/>
              </a:rPr>
              <a:t>●</a:t>
            </a:r>
            <a:endParaRPr sz="9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62650" y="1326239"/>
            <a:ext cx="2806700" cy="371347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59"/>
            <a:ext cx="7703820" cy="1224280"/>
          </a:xfrm>
          <a:prstGeom prst="rect">
            <a:avLst/>
          </a:prstGeom>
          <a:ln w="3175">
            <a:solidFill>
              <a:srgbClr val="3364A3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900">
              <a:latin typeface="Times New Roman"/>
              <a:cs typeface="Times New Roman"/>
            </a:endParaRPr>
          </a:p>
          <a:p>
            <a:pPr marL="429895" algn="ctr">
              <a:lnSpc>
                <a:spcPct val="100000"/>
              </a:lnSpc>
            </a:pPr>
            <a:r>
              <a:rPr sz="3300" spc="-5" dirty="0"/>
              <a:t>Motherboard</a:t>
            </a:r>
            <a:endParaRPr sz="33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190" y="2008229"/>
            <a:ext cx="4427220" cy="234823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247640" y="1379579"/>
            <a:ext cx="13462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220" dirty="0">
                <a:latin typeface="Arial"/>
                <a:cs typeface="Arial"/>
              </a:rPr>
              <a:t>●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71490" y="1285599"/>
            <a:ext cx="3919854" cy="337947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ct val="92900"/>
              </a:lnSpc>
              <a:spcBef>
                <a:spcPts val="305"/>
              </a:spcBef>
            </a:pPr>
            <a:r>
              <a:rPr sz="2400" spc="-5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motherboard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main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hardware component in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computer </a:t>
            </a:r>
            <a:r>
              <a:rPr sz="2400" dirty="0">
                <a:latin typeface="Arial"/>
                <a:cs typeface="Arial"/>
              </a:rPr>
              <a:t>system.</a:t>
            </a:r>
            <a:endParaRPr sz="2400">
              <a:latin typeface="Arial"/>
              <a:cs typeface="Arial"/>
            </a:endParaRPr>
          </a:p>
          <a:p>
            <a:pPr marL="12700" marR="497205" algn="just">
              <a:lnSpc>
                <a:spcPct val="92900"/>
              </a:lnSpc>
              <a:spcBef>
                <a:spcPts val="1060"/>
              </a:spcBef>
            </a:pPr>
            <a:r>
              <a:rPr sz="2400" spc="5" dirty="0">
                <a:latin typeface="Arial"/>
                <a:cs typeface="Arial"/>
              </a:rPr>
              <a:t>It </a:t>
            </a:r>
            <a:r>
              <a:rPr sz="2400" spc="-5" dirty="0">
                <a:latin typeface="Arial"/>
                <a:cs typeface="Arial"/>
              </a:rPr>
              <a:t>defines </a:t>
            </a:r>
            <a:r>
              <a:rPr sz="2400" spc="-10" dirty="0">
                <a:latin typeface="Arial"/>
                <a:cs typeface="Arial"/>
              </a:rPr>
              <a:t>what </a:t>
            </a:r>
            <a:r>
              <a:rPr sz="2400" spc="-5" dirty="0">
                <a:latin typeface="Arial"/>
                <a:cs typeface="Arial"/>
              </a:rPr>
              <a:t>hardware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components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can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used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(e.g. </a:t>
            </a:r>
            <a:r>
              <a:rPr sz="2400" spc="-10" dirty="0">
                <a:latin typeface="Arial"/>
                <a:cs typeface="Arial"/>
              </a:rPr>
              <a:t>CPU,</a:t>
            </a:r>
            <a:r>
              <a:rPr sz="2400" spc="-5" dirty="0">
                <a:latin typeface="Arial"/>
                <a:cs typeface="Arial"/>
              </a:rPr>
              <a:t> RAM)</a:t>
            </a:r>
            <a:endParaRPr sz="2400">
              <a:latin typeface="Arial"/>
              <a:cs typeface="Arial"/>
            </a:endParaRPr>
          </a:p>
          <a:p>
            <a:pPr marL="12700" marR="95250">
              <a:lnSpc>
                <a:spcPct val="92900"/>
              </a:lnSpc>
              <a:spcBef>
                <a:spcPts val="1065"/>
              </a:spcBef>
            </a:pPr>
            <a:r>
              <a:rPr sz="2400" spc="-5" dirty="0">
                <a:latin typeface="Arial"/>
                <a:cs typeface="Arial"/>
              </a:rPr>
              <a:t>Comes in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variety of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standard sizes </a:t>
            </a:r>
            <a:r>
              <a:rPr sz="2400" spc="5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fit </a:t>
            </a:r>
            <a:r>
              <a:rPr sz="2400" spc="-10" dirty="0">
                <a:latin typeface="Arial"/>
                <a:cs typeface="Arial"/>
              </a:rPr>
              <a:t>different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needs.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47640" y="2534009"/>
            <a:ext cx="13462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220" dirty="0">
                <a:latin typeface="Arial"/>
                <a:cs typeface="Arial"/>
              </a:rPr>
              <a:t>●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47640" y="3688439"/>
            <a:ext cx="13462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220" dirty="0">
                <a:latin typeface="Arial"/>
                <a:cs typeface="Arial"/>
              </a:rPr>
              <a:t>●</a:t>
            </a:r>
            <a:endParaRPr sz="1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298</TotalTime>
  <Words>1290</Words>
  <Application>Microsoft Office PowerPoint</Application>
  <PresentationFormat>Custom</PresentationFormat>
  <Paragraphs>220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Google Sans</vt:lpstr>
      <vt:lpstr>Times New Roman</vt:lpstr>
      <vt:lpstr>Office Theme</vt:lpstr>
      <vt:lpstr>PowerPoint Presentation</vt:lpstr>
      <vt:lpstr>PowerPoint Presentation</vt:lpstr>
      <vt:lpstr>PowerPoint Presentation</vt:lpstr>
      <vt:lpstr>Typically associated with the “electronic box” we know and use  today. Originally developed as a calculator as a way of more  efficiently solving mathematical calculations.</vt:lpstr>
      <vt:lpstr>A chassis</vt:lpstr>
      <vt:lpstr> Form Factors</vt:lpstr>
      <vt:lpstr> Computer System</vt:lpstr>
      <vt:lpstr> Chassis / Case</vt:lpstr>
      <vt:lpstr> Motherboard</vt:lpstr>
      <vt:lpstr>PowerPoint Presentation</vt:lpstr>
      <vt:lpstr> Motherboard</vt:lpstr>
      <vt:lpstr> CPU</vt:lpstr>
      <vt:lpstr> CPU</vt:lpstr>
      <vt:lpstr> RAM</vt:lpstr>
      <vt:lpstr> RAM</vt:lpstr>
      <vt:lpstr>PowerPoint Presentation</vt:lpstr>
      <vt:lpstr> Expansion Card</vt:lpstr>
      <vt:lpstr> Expansion Cards</vt:lpstr>
      <vt:lpstr> Storage</vt:lpstr>
      <vt:lpstr> Storage</vt:lpstr>
      <vt:lpstr> Power Supply</vt:lpstr>
      <vt:lpstr> Power Supply</vt:lpstr>
      <vt:lpstr> Power Supply</vt:lpstr>
      <vt:lpstr> Putting it all together</vt:lpstr>
      <vt:lpstr> Putting it all together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Saranya Chandrukannan</cp:lastModifiedBy>
  <cp:revision>4</cp:revision>
  <dcterms:created xsi:type="dcterms:W3CDTF">2022-06-01T10:57:37Z</dcterms:created>
  <dcterms:modified xsi:type="dcterms:W3CDTF">2023-07-18T04:55:19Z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2018-07-31T00:00:00Z</vt:filetime>
  </property>
  <property fmtid="{D5CDD505-2E9C-101B-9397-08002B2CF9AE}" pid="3" name="Creator">
    <vt:lpwstr>Impress</vt:lpwstr>
  </property>
  <property fmtid="{D5CDD505-2E9C-101B-9397-08002B2CF9AE}" pid="4" name="LastSaved">
    <vt:filetime>2018-07-31T00:00:00Z</vt:filetime>
  </property>
  <property fmtid="{D5CDD505-2E9C-101B-9397-08002B2CF9AE}" pid="5" name="MSIP_Label_f3ac7e5b-5da2-46c7-8677-8a6b50f7d886_Enabled">
    <vt:lpwstr>true</vt:lpwstr>
  </property>
  <property fmtid="{D5CDD505-2E9C-101B-9397-08002B2CF9AE}" pid="6" name="MSIP_Label_f3ac7e5b-5da2-46c7-8677-8a6b50f7d886_SetDate">
    <vt:lpwstr>2023-07-17T23:54:34Z</vt:lpwstr>
  </property>
  <property fmtid="{D5CDD505-2E9C-101B-9397-08002B2CF9AE}" pid="7" name="MSIP_Label_f3ac7e5b-5da2-46c7-8677-8a6b50f7d886_Method">
    <vt:lpwstr>Standard</vt:lpwstr>
  </property>
  <property fmtid="{D5CDD505-2E9C-101B-9397-08002B2CF9AE}" pid="8" name="MSIP_Label_f3ac7e5b-5da2-46c7-8677-8a6b50f7d886_Name">
    <vt:lpwstr>Official</vt:lpwstr>
  </property>
  <property fmtid="{D5CDD505-2E9C-101B-9397-08002B2CF9AE}" pid="9" name="MSIP_Label_f3ac7e5b-5da2-46c7-8677-8a6b50f7d886_SiteId">
    <vt:lpwstr>218881e8-07ad-4142-87d7-f6b90d17009b</vt:lpwstr>
  </property>
  <property fmtid="{D5CDD505-2E9C-101B-9397-08002B2CF9AE}" pid="10" name="MSIP_Label_f3ac7e5b-5da2-46c7-8677-8a6b50f7d886_ActionId">
    <vt:lpwstr>445d8fdb-8462-49ff-8d83-63e5044faef8</vt:lpwstr>
  </property>
  <property fmtid="{D5CDD505-2E9C-101B-9397-08002B2CF9AE}" pid="11" name="MSIP_Label_f3ac7e5b-5da2-46c7-8677-8a6b50f7d886_ContentBits">
    <vt:lpwstr>1</vt:lpwstr>
  </property>
  <property fmtid="{D5CDD505-2E9C-101B-9397-08002B2CF9AE}" pid="12" name="ClassificationContentMarkingHeaderLocations">
    <vt:lpwstr>Office Theme:8</vt:lpwstr>
  </property>
  <property fmtid="{D5CDD505-2E9C-101B-9397-08002B2CF9AE}" pid="13" name="ClassificationContentMarkingHeaderText">
    <vt:lpwstr>OFFICIAL</vt:lpwstr>
  </property>
</Properties>
</file>